
<file path=[Content_Types].xml><?xml version="1.0" encoding="utf-8"?>
<Types xmlns="http://schemas.openxmlformats.org/package/2006/content-types">
  <Default Extension="fntdata" ContentType="application/x-fontdata"/>
  <Default Extension="gif" ContentType="image/gi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48" r:id="rId1"/>
    <p:sldMasterId id="2147483749" r:id="rId2"/>
  </p:sldMasterIdLst>
  <p:notesMasterIdLst>
    <p:notesMasterId r:id="rId80"/>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Lst>
  <p:sldSz cx="9144000" cy="5143500" type="screen16x9"/>
  <p:notesSz cx="6858000" cy="9144000"/>
  <p:embeddedFontLst>
    <p:embeddedFont>
      <p:font typeface="Roboto" panose="02000000000000000000" pitchFamily="2" charset="0"/>
      <p:regular r:id="rId81"/>
      <p:bold r:id="rId82"/>
      <p:italic r:id="rId83"/>
      <p:boldItalic r:id="rId84"/>
    </p:embeddedFont>
    <p:embeddedFont>
      <p:font typeface="Roboto Light" panose="02000000000000000000" pitchFamily="2" charset="0"/>
      <p:regular r:id="rId85"/>
      <p:bold r:id="rId86"/>
      <p:italic r:id="rId87"/>
      <p:boldItalic r:id="rId88"/>
    </p:embeddedFont>
    <p:embeddedFont>
      <p:font typeface="Roboto Medium" panose="02000000000000000000" pitchFamily="2" charset="0"/>
      <p:regular r:id="rId89"/>
      <p:bold r:id="rId90"/>
      <p:italic r:id="rId91"/>
      <p:boldItalic r:id="rId92"/>
    </p:embeddedFont>
    <p:embeddedFont>
      <p:font typeface="Roboto Mono" pitchFamily="2" charset="0"/>
      <p:regular r:id="rId93"/>
      <p:bold r:id="rId94"/>
      <p:italic r:id="rId95"/>
      <p:boldItalic r:id="rId96"/>
    </p:embeddedFont>
    <p:embeddedFont>
      <p:font typeface="Roboto Mono Light" pitchFamily="2" charset="0"/>
      <p:regular r:id="rId97"/>
      <p:bold r:id="rId98"/>
      <p:italic r:id="rId99"/>
      <p:boldItalic r:id="rId100"/>
    </p:embeddedFont>
    <p:embeddedFont>
      <p:font typeface="Roboto Thin" panose="02000000000000000000" pitchFamily="2" charset="0"/>
      <p:regular r:id="rId101"/>
      <p:bold r:id="rId102"/>
      <p:italic r:id="rId103"/>
      <p:boldItalic r:id="rId10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6989A67-38F1-4FD7-B235-9359F1D8B88D}">
  <a:tblStyle styleId="{26989A67-38F1-4FD7-B235-9359F1D8B88D}"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24"/>
  </p:normalViewPr>
  <p:slideViewPr>
    <p:cSldViewPr snapToGrid="0" snapToObjects="1">
      <p:cViewPr varScale="1">
        <p:scale>
          <a:sx n="142" d="100"/>
          <a:sy n="142" d="100"/>
        </p:scale>
        <p:origin x="760"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font" Target="fonts/font4.fntdata"/><Relationship Id="rId89" Type="http://schemas.openxmlformats.org/officeDocument/2006/relationships/font" Target="fonts/font9.fntdata"/><Relationship Id="rId16" Type="http://schemas.openxmlformats.org/officeDocument/2006/relationships/slide" Target="slides/slide14.xml"/><Relationship Id="rId107" Type="http://schemas.openxmlformats.org/officeDocument/2006/relationships/theme" Target="theme/theme1.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font" Target="fonts/font22.fntdata"/><Relationship Id="rId5" Type="http://schemas.openxmlformats.org/officeDocument/2006/relationships/slide" Target="slides/slide3.xml"/><Relationship Id="rId90" Type="http://schemas.openxmlformats.org/officeDocument/2006/relationships/font" Target="fonts/font10.fntdata"/><Relationship Id="rId95" Type="http://schemas.openxmlformats.org/officeDocument/2006/relationships/font" Target="fonts/font15.fntdata"/><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0" Type="http://schemas.openxmlformats.org/officeDocument/2006/relationships/notesMaster" Target="notesMasters/notesMaster1.xml"/><Relationship Id="rId85" Type="http://schemas.openxmlformats.org/officeDocument/2006/relationships/font" Target="fonts/font5.fntdata"/><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font" Target="fonts/font23.fntdata"/><Relationship Id="rId108"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font" Target="fonts/font3.fntdata"/><Relationship Id="rId88" Type="http://schemas.openxmlformats.org/officeDocument/2006/relationships/font" Target="fonts/font8.fntdata"/><Relationship Id="rId91" Type="http://schemas.openxmlformats.org/officeDocument/2006/relationships/font" Target="fonts/font11.fntdata"/><Relationship Id="rId96" Type="http://schemas.openxmlformats.org/officeDocument/2006/relationships/font" Target="fonts/font16.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6" Type="http://schemas.openxmlformats.org/officeDocument/2006/relationships/viewProps" Target="viewProp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font" Target="fonts/font1.fntdata"/><Relationship Id="rId86" Type="http://schemas.openxmlformats.org/officeDocument/2006/relationships/font" Target="fonts/font6.fntdata"/><Relationship Id="rId94" Type="http://schemas.openxmlformats.org/officeDocument/2006/relationships/font" Target="fonts/font14.fntdata"/><Relationship Id="rId99" Type="http://schemas.openxmlformats.org/officeDocument/2006/relationships/font" Target="fonts/font19.fntdata"/><Relationship Id="rId101" Type="http://schemas.openxmlformats.org/officeDocument/2006/relationships/font" Target="fonts/font21.fntdata"/><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font" Target="fonts/font17.fntdata"/><Relationship Id="rId104" Type="http://schemas.openxmlformats.org/officeDocument/2006/relationships/font" Target="fonts/font24.fntdata"/><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font" Target="fonts/font12.fntdata"/><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font" Target="fonts/font7.fntdata"/><Relationship Id="rId61" Type="http://schemas.openxmlformats.org/officeDocument/2006/relationships/slide" Target="slides/slide59.xml"/><Relationship Id="rId82" Type="http://schemas.openxmlformats.org/officeDocument/2006/relationships/font" Target="fonts/font2.fntdata"/><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font" Target="fonts/font20.fntdata"/><Relationship Id="rId105"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font" Target="fonts/font13.fntdata"/><Relationship Id="rId98" Type="http://schemas.openxmlformats.org/officeDocument/2006/relationships/font" Target="fonts/font18.fntdata"/><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5"/>
        <p:cNvGrpSpPr/>
        <p:nvPr/>
      </p:nvGrpSpPr>
      <p:grpSpPr>
        <a:xfrm>
          <a:off x="0" y="0"/>
          <a:ext cx="0" cy="0"/>
          <a:chOff x="0" y="0"/>
          <a:chExt cx="0" cy="0"/>
        </a:xfrm>
      </p:grpSpPr>
      <p:sp>
        <p:nvSpPr>
          <p:cNvPr id="2026" name="Google Shape;2026;g480f0dd0a7_0_18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7" name="Google Shape;2027;g480f0dd0a7_0_18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6"/>
        <p:cNvGrpSpPr/>
        <p:nvPr/>
      </p:nvGrpSpPr>
      <p:grpSpPr>
        <a:xfrm>
          <a:off x="0" y="0"/>
          <a:ext cx="0" cy="0"/>
          <a:chOff x="0" y="0"/>
          <a:chExt cx="0" cy="0"/>
        </a:xfrm>
      </p:grpSpPr>
      <p:sp>
        <p:nvSpPr>
          <p:cNvPr id="2107" name="Google Shape;2107;g598e1cc8d2_0_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8" name="Google Shape;2108;g598e1cc8d2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24292E"/>
                </a:solidFill>
                <a:highlight>
                  <a:srgbClr val="FFFFFF"/>
                </a:highlight>
              </a:rPr>
              <a:t>This search can be used to analyze a request header. The User-agent Header contains the application type, operating system, software vendor or software version of the requesting software user agent. We are conducting the investigation on all www hosts.</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6"/>
        <p:cNvGrpSpPr/>
        <p:nvPr/>
      </p:nvGrpSpPr>
      <p:grpSpPr>
        <a:xfrm>
          <a:off x="0" y="0"/>
          <a:ext cx="0" cy="0"/>
          <a:chOff x="0" y="0"/>
          <a:chExt cx="0" cy="0"/>
        </a:xfrm>
      </p:grpSpPr>
      <p:sp>
        <p:nvSpPr>
          <p:cNvPr id="2117" name="Google Shape;2117;g598e1cc8d2_0_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8" name="Google Shape;2118;g598e1cc8d2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5"/>
        <p:cNvGrpSpPr/>
        <p:nvPr/>
      </p:nvGrpSpPr>
      <p:grpSpPr>
        <a:xfrm>
          <a:off x="0" y="0"/>
          <a:ext cx="0" cy="0"/>
          <a:chOff x="0" y="0"/>
          <a:chExt cx="0" cy="0"/>
        </a:xfrm>
      </p:grpSpPr>
      <p:sp>
        <p:nvSpPr>
          <p:cNvPr id="2126" name="Google Shape;2126;g598e1cc8d2_0_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7" name="Google Shape;2127;g598e1cc8d2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5"/>
        <p:cNvGrpSpPr/>
        <p:nvPr/>
      </p:nvGrpSpPr>
      <p:grpSpPr>
        <a:xfrm>
          <a:off x="0" y="0"/>
          <a:ext cx="0" cy="0"/>
          <a:chOff x="0" y="0"/>
          <a:chExt cx="0" cy="0"/>
        </a:xfrm>
      </p:grpSpPr>
      <p:sp>
        <p:nvSpPr>
          <p:cNvPr id="2136" name="Google Shape;2136;g529ced8eb1_0_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7" name="Google Shape;2137;g529ced8eb1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3"/>
        <p:cNvGrpSpPr/>
        <p:nvPr/>
      </p:nvGrpSpPr>
      <p:grpSpPr>
        <a:xfrm>
          <a:off x="0" y="0"/>
          <a:ext cx="0" cy="0"/>
          <a:chOff x="0" y="0"/>
          <a:chExt cx="0" cy="0"/>
        </a:xfrm>
      </p:grpSpPr>
      <p:sp>
        <p:nvSpPr>
          <p:cNvPr id="2144" name="Google Shape;2144;g598e1cc8d2_0_1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5" name="Google Shape;2145;g598e1cc8d2_0_1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0"/>
        <p:cNvGrpSpPr/>
        <p:nvPr/>
      </p:nvGrpSpPr>
      <p:grpSpPr>
        <a:xfrm>
          <a:off x="0" y="0"/>
          <a:ext cx="0" cy="0"/>
          <a:chOff x="0" y="0"/>
          <a:chExt cx="0" cy="0"/>
        </a:xfrm>
      </p:grpSpPr>
      <p:sp>
        <p:nvSpPr>
          <p:cNvPr id="2151" name="Google Shape;2151;g598e1cc8d2_0_1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2" name="Google Shape;2152;g598e1cc8d2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9"/>
        <p:cNvGrpSpPr/>
        <p:nvPr/>
      </p:nvGrpSpPr>
      <p:grpSpPr>
        <a:xfrm>
          <a:off x="0" y="0"/>
          <a:ext cx="0" cy="0"/>
          <a:chOff x="0" y="0"/>
          <a:chExt cx="0" cy="0"/>
        </a:xfrm>
      </p:grpSpPr>
      <p:sp>
        <p:nvSpPr>
          <p:cNvPr id="2160" name="Google Shape;2160;g598e1cc8d2_0_1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1" name="Google Shape;2161;g598e1cc8d2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8"/>
        <p:cNvGrpSpPr/>
        <p:nvPr/>
      </p:nvGrpSpPr>
      <p:grpSpPr>
        <a:xfrm>
          <a:off x="0" y="0"/>
          <a:ext cx="0" cy="0"/>
          <a:chOff x="0" y="0"/>
          <a:chExt cx="0" cy="0"/>
        </a:xfrm>
      </p:grpSpPr>
      <p:sp>
        <p:nvSpPr>
          <p:cNvPr id="2169" name="Google Shape;2169;g598e1cc8d2_0_1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0" name="Google Shape;2170;g598e1cc8d2_0_1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7"/>
        <p:cNvGrpSpPr/>
        <p:nvPr/>
      </p:nvGrpSpPr>
      <p:grpSpPr>
        <a:xfrm>
          <a:off x="0" y="0"/>
          <a:ext cx="0" cy="0"/>
          <a:chOff x="0" y="0"/>
          <a:chExt cx="0" cy="0"/>
        </a:xfrm>
      </p:grpSpPr>
      <p:sp>
        <p:nvSpPr>
          <p:cNvPr id="2178" name="Google Shape;2178;g4d29846fcd_0_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9" name="Google Shape;2179;g4d29846fcd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6"/>
        <p:cNvGrpSpPr/>
        <p:nvPr/>
      </p:nvGrpSpPr>
      <p:grpSpPr>
        <a:xfrm>
          <a:off x="0" y="0"/>
          <a:ext cx="0" cy="0"/>
          <a:chOff x="0" y="0"/>
          <a:chExt cx="0" cy="0"/>
        </a:xfrm>
      </p:grpSpPr>
      <p:sp>
        <p:nvSpPr>
          <p:cNvPr id="2187" name="Google Shape;2187;g5670706f23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8" name="Google Shape;2188;g5670706f23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1"/>
        <p:cNvGrpSpPr/>
        <p:nvPr/>
      </p:nvGrpSpPr>
      <p:grpSpPr>
        <a:xfrm>
          <a:off x="0" y="0"/>
          <a:ext cx="0" cy="0"/>
          <a:chOff x="0" y="0"/>
          <a:chExt cx="0" cy="0"/>
        </a:xfrm>
      </p:grpSpPr>
      <p:sp>
        <p:nvSpPr>
          <p:cNvPr id="2032" name="Google Shape;2032;g52254a7698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3" name="Google Shape;2033;g52254a769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6"/>
        <p:cNvGrpSpPr/>
        <p:nvPr/>
      </p:nvGrpSpPr>
      <p:grpSpPr>
        <a:xfrm>
          <a:off x="0" y="0"/>
          <a:ext cx="0" cy="0"/>
          <a:chOff x="0" y="0"/>
          <a:chExt cx="0" cy="0"/>
        </a:xfrm>
      </p:grpSpPr>
      <p:sp>
        <p:nvSpPr>
          <p:cNvPr id="2217" name="Google Shape;2217;g598e1cc8d2_0_1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8" name="Google Shape;2218;g598e1cc8d2_0_1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4"/>
        <p:cNvGrpSpPr/>
        <p:nvPr/>
      </p:nvGrpSpPr>
      <p:grpSpPr>
        <a:xfrm>
          <a:off x="0" y="0"/>
          <a:ext cx="0" cy="0"/>
          <a:chOff x="0" y="0"/>
          <a:chExt cx="0" cy="0"/>
        </a:xfrm>
      </p:grpSpPr>
      <p:sp>
        <p:nvSpPr>
          <p:cNvPr id="2225" name="Google Shape;2225;g4d29846fcd_0_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6" name="Google Shape;2226;g4d29846fcd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2"/>
        <p:cNvGrpSpPr/>
        <p:nvPr/>
      </p:nvGrpSpPr>
      <p:grpSpPr>
        <a:xfrm>
          <a:off x="0" y="0"/>
          <a:ext cx="0" cy="0"/>
          <a:chOff x="0" y="0"/>
          <a:chExt cx="0" cy="0"/>
        </a:xfrm>
      </p:grpSpPr>
      <p:sp>
        <p:nvSpPr>
          <p:cNvPr id="2233" name="Google Shape;2233;g4d29846fcd_0_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4" name="Google Shape;2234;g4d29846fcd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9"/>
        <p:cNvGrpSpPr/>
        <p:nvPr/>
      </p:nvGrpSpPr>
      <p:grpSpPr>
        <a:xfrm>
          <a:off x="0" y="0"/>
          <a:ext cx="0" cy="0"/>
          <a:chOff x="0" y="0"/>
          <a:chExt cx="0" cy="0"/>
        </a:xfrm>
      </p:grpSpPr>
      <p:sp>
        <p:nvSpPr>
          <p:cNvPr id="2240" name="Google Shape;2240;g598e1cc8d2_0_1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1" name="Google Shape;2241;g598e1cc8d2_0_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6"/>
        <p:cNvGrpSpPr/>
        <p:nvPr/>
      </p:nvGrpSpPr>
      <p:grpSpPr>
        <a:xfrm>
          <a:off x="0" y="0"/>
          <a:ext cx="0" cy="0"/>
          <a:chOff x="0" y="0"/>
          <a:chExt cx="0" cy="0"/>
        </a:xfrm>
      </p:grpSpPr>
      <p:sp>
        <p:nvSpPr>
          <p:cNvPr id="2257" name="Google Shape;2257;g598e1cc8d2_0_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8" name="Google Shape;2258;g598e1cc8d2_0_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5"/>
        <p:cNvGrpSpPr/>
        <p:nvPr/>
      </p:nvGrpSpPr>
      <p:grpSpPr>
        <a:xfrm>
          <a:off x="0" y="0"/>
          <a:ext cx="0" cy="0"/>
          <a:chOff x="0" y="0"/>
          <a:chExt cx="0" cy="0"/>
        </a:xfrm>
      </p:grpSpPr>
      <p:sp>
        <p:nvSpPr>
          <p:cNvPr id="2266" name="Google Shape;2266;g598e1cc8d2_0_2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7" name="Google Shape;2267;g598e1cc8d2_0_2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4"/>
        <p:cNvGrpSpPr/>
        <p:nvPr/>
      </p:nvGrpSpPr>
      <p:grpSpPr>
        <a:xfrm>
          <a:off x="0" y="0"/>
          <a:ext cx="0" cy="0"/>
          <a:chOff x="0" y="0"/>
          <a:chExt cx="0" cy="0"/>
        </a:xfrm>
      </p:grpSpPr>
      <p:sp>
        <p:nvSpPr>
          <p:cNvPr id="2275" name="Google Shape;2275;g598e1cc8d2_0_2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6" name="Google Shape;2276;g598e1cc8d2_0_2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3"/>
        <p:cNvGrpSpPr/>
        <p:nvPr/>
      </p:nvGrpSpPr>
      <p:grpSpPr>
        <a:xfrm>
          <a:off x="0" y="0"/>
          <a:ext cx="0" cy="0"/>
          <a:chOff x="0" y="0"/>
          <a:chExt cx="0" cy="0"/>
        </a:xfrm>
      </p:grpSpPr>
      <p:sp>
        <p:nvSpPr>
          <p:cNvPr id="2284" name="Google Shape;2284;g598e1cc8d2_0_2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5" name="Google Shape;2285;g598e1cc8d2_0_2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2"/>
        <p:cNvGrpSpPr/>
        <p:nvPr/>
      </p:nvGrpSpPr>
      <p:grpSpPr>
        <a:xfrm>
          <a:off x="0" y="0"/>
          <a:ext cx="0" cy="0"/>
          <a:chOff x="0" y="0"/>
          <a:chExt cx="0" cy="0"/>
        </a:xfrm>
      </p:grpSpPr>
      <p:sp>
        <p:nvSpPr>
          <p:cNvPr id="2293" name="Google Shape;2293;g59ac860681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4" name="Google Shape;2294;g59ac860681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1"/>
        <p:cNvGrpSpPr/>
        <p:nvPr/>
      </p:nvGrpSpPr>
      <p:grpSpPr>
        <a:xfrm>
          <a:off x="0" y="0"/>
          <a:ext cx="0" cy="0"/>
          <a:chOff x="0" y="0"/>
          <a:chExt cx="0" cy="0"/>
        </a:xfrm>
      </p:grpSpPr>
      <p:sp>
        <p:nvSpPr>
          <p:cNvPr id="2302" name="Google Shape;2302;g59ac860681_2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3" name="Google Shape;2303;g59ac860681_2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4"/>
        <p:cNvGrpSpPr/>
        <p:nvPr/>
      </p:nvGrpSpPr>
      <p:grpSpPr>
        <a:xfrm>
          <a:off x="0" y="0"/>
          <a:ext cx="0" cy="0"/>
          <a:chOff x="0" y="0"/>
          <a:chExt cx="0" cy="0"/>
        </a:xfrm>
      </p:grpSpPr>
      <p:sp>
        <p:nvSpPr>
          <p:cNvPr id="2045" name="Google Shape;2045;g4d29846fcd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6" name="Google Shape;2046;g4d29846fc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9"/>
        <p:cNvGrpSpPr/>
        <p:nvPr/>
      </p:nvGrpSpPr>
      <p:grpSpPr>
        <a:xfrm>
          <a:off x="0" y="0"/>
          <a:ext cx="0" cy="0"/>
          <a:chOff x="0" y="0"/>
          <a:chExt cx="0" cy="0"/>
        </a:xfrm>
      </p:grpSpPr>
      <p:sp>
        <p:nvSpPr>
          <p:cNvPr id="2310" name="Google Shape;2310;g59ac860681_2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1" name="Google Shape;2311;g59ac860681_2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8"/>
        <p:cNvGrpSpPr/>
        <p:nvPr/>
      </p:nvGrpSpPr>
      <p:grpSpPr>
        <a:xfrm>
          <a:off x="0" y="0"/>
          <a:ext cx="0" cy="0"/>
          <a:chOff x="0" y="0"/>
          <a:chExt cx="0" cy="0"/>
        </a:xfrm>
      </p:grpSpPr>
      <p:sp>
        <p:nvSpPr>
          <p:cNvPr id="2319" name="Google Shape;2319;g59ac860681_3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0" name="Google Shape;2320;g59ac860681_3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7"/>
        <p:cNvGrpSpPr/>
        <p:nvPr/>
      </p:nvGrpSpPr>
      <p:grpSpPr>
        <a:xfrm>
          <a:off x="0" y="0"/>
          <a:ext cx="0" cy="0"/>
          <a:chOff x="0" y="0"/>
          <a:chExt cx="0" cy="0"/>
        </a:xfrm>
      </p:grpSpPr>
      <p:sp>
        <p:nvSpPr>
          <p:cNvPr id="2328" name="Google Shape;2328;g59ac860681_3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9" name="Google Shape;2329;g59ac860681_3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6"/>
        <p:cNvGrpSpPr/>
        <p:nvPr/>
      </p:nvGrpSpPr>
      <p:grpSpPr>
        <a:xfrm>
          <a:off x="0" y="0"/>
          <a:ext cx="0" cy="0"/>
          <a:chOff x="0" y="0"/>
          <a:chExt cx="0" cy="0"/>
        </a:xfrm>
      </p:grpSpPr>
      <p:sp>
        <p:nvSpPr>
          <p:cNvPr id="2337" name="Google Shape;2337;g59ac860681_3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8" name="Google Shape;2338;g59ac860681_3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5"/>
        <p:cNvGrpSpPr/>
        <p:nvPr/>
      </p:nvGrpSpPr>
      <p:grpSpPr>
        <a:xfrm>
          <a:off x="0" y="0"/>
          <a:ext cx="0" cy="0"/>
          <a:chOff x="0" y="0"/>
          <a:chExt cx="0" cy="0"/>
        </a:xfrm>
      </p:grpSpPr>
      <p:sp>
        <p:nvSpPr>
          <p:cNvPr id="2346" name="Google Shape;2346;g59ac860681_3_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7" name="Google Shape;2347;g59ac860681_3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4"/>
        <p:cNvGrpSpPr/>
        <p:nvPr/>
      </p:nvGrpSpPr>
      <p:grpSpPr>
        <a:xfrm>
          <a:off x="0" y="0"/>
          <a:ext cx="0" cy="0"/>
          <a:chOff x="0" y="0"/>
          <a:chExt cx="0" cy="0"/>
        </a:xfrm>
      </p:grpSpPr>
      <p:sp>
        <p:nvSpPr>
          <p:cNvPr id="2355" name="Google Shape;2355;g59ac860681_3_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6" name="Google Shape;2356;g59ac860681_3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3"/>
        <p:cNvGrpSpPr/>
        <p:nvPr/>
      </p:nvGrpSpPr>
      <p:grpSpPr>
        <a:xfrm>
          <a:off x="0" y="0"/>
          <a:ext cx="0" cy="0"/>
          <a:chOff x="0" y="0"/>
          <a:chExt cx="0" cy="0"/>
        </a:xfrm>
      </p:grpSpPr>
      <p:sp>
        <p:nvSpPr>
          <p:cNvPr id="2364" name="Google Shape;2364;g59ac860681_3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5" name="Google Shape;2365;g59ac860681_3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2"/>
        <p:cNvGrpSpPr/>
        <p:nvPr/>
      </p:nvGrpSpPr>
      <p:grpSpPr>
        <a:xfrm>
          <a:off x="0" y="0"/>
          <a:ext cx="0" cy="0"/>
          <a:chOff x="0" y="0"/>
          <a:chExt cx="0" cy="0"/>
        </a:xfrm>
      </p:grpSpPr>
      <p:sp>
        <p:nvSpPr>
          <p:cNvPr id="2373" name="Google Shape;2373;g59ac860681_3_1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4" name="Google Shape;2374;g59ac860681_3_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1"/>
        <p:cNvGrpSpPr/>
        <p:nvPr/>
      </p:nvGrpSpPr>
      <p:grpSpPr>
        <a:xfrm>
          <a:off x="0" y="0"/>
          <a:ext cx="0" cy="0"/>
          <a:chOff x="0" y="0"/>
          <a:chExt cx="0" cy="0"/>
        </a:xfrm>
      </p:grpSpPr>
      <p:sp>
        <p:nvSpPr>
          <p:cNvPr id="2382" name="Google Shape;2382;g59ac860681_3_1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3" name="Google Shape;2383;g59ac860681_3_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0"/>
        <p:cNvGrpSpPr/>
        <p:nvPr/>
      </p:nvGrpSpPr>
      <p:grpSpPr>
        <a:xfrm>
          <a:off x="0" y="0"/>
          <a:ext cx="0" cy="0"/>
          <a:chOff x="0" y="0"/>
          <a:chExt cx="0" cy="0"/>
        </a:xfrm>
      </p:grpSpPr>
      <p:sp>
        <p:nvSpPr>
          <p:cNvPr id="2391" name="Google Shape;2391;g59ac860681_3_1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2" name="Google Shape;2392;g59ac860681_3_1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2"/>
        <p:cNvGrpSpPr/>
        <p:nvPr/>
      </p:nvGrpSpPr>
      <p:grpSpPr>
        <a:xfrm>
          <a:off x="0" y="0"/>
          <a:ext cx="0" cy="0"/>
          <a:chOff x="0" y="0"/>
          <a:chExt cx="0" cy="0"/>
        </a:xfrm>
      </p:grpSpPr>
      <p:sp>
        <p:nvSpPr>
          <p:cNvPr id="2053" name="Google Shape;2053;g598e1cc8d2_0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4" name="Google Shape;2054;g598e1cc8d2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9"/>
        <p:cNvGrpSpPr/>
        <p:nvPr/>
      </p:nvGrpSpPr>
      <p:grpSpPr>
        <a:xfrm>
          <a:off x="0" y="0"/>
          <a:ext cx="0" cy="0"/>
          <a:chOff x="0" y="0"/>
          <a:chExt cx="0" cy="0"/>
        </a:xfrm>
      </p:grpSpPr>
      <p:sp>
        <p:nvSpPr>
          <p:cNvPr id="2400" name="Google Shape;2400;g59ac860681_3_1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1" name="Google Shape;2401;g59ac860681_3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8"/>
        <p:cNvGrpSpPr/>
        <p:nvPr/>
      </p:nvGrpSpPr>
      <p:grpSpPr>
        <a:xfrm>
          <a:off x="0" y="0"/>
          <a:ext cx="0" cy="0"/>
          <a:chOff x="0" y="0"/>
          <a:chExt cx="0" cy="0"/>
        </a:xfrm>
      </p:grpSpPr>
      <p:sp>
        <p:nvSpPr>
          <p:cNvPr id="2409" name="Google Shape;2409;g59ac860681_3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0" name="Google Shape;2410;g59ac860681_3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7"/>
        <p:cNvGrpSpPr/>
        <p:nvPr/>
      </p:nvGrpSpPr>
      <p:grpSpPr>
        <a:xfrm>
          <a:off x="0" y="0"/>
          <a:ext cx="0" cy="0"/>
          <a:chOff x="0" y="0"/>
          <a:chExt cx="0" cy="0"/>
        </a:xfrm>
      </p:grpSpPr>
      <p:sp>
        <p:nvSpPr>
          <p:cNvPr id="2418" name="Google Shape;2418;g59ac860681_3_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9" name="Google Shape;2419;g59ac860681_3_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6"/>
        <p:cNvGrpSpPr/>
        <p:nvPr/>
      </p:nvGrpSpPr>
      <p:grpSpPr>
        <a:xfrm>
          <a:off x="0" y="0"/>
          <a:ext cx="0" cy="0"/>
          <a:chOff x="0" y="0"/>
          <a:chExt cx="0" cy="0"/>
        </a:xfrm>
      </p:grpSpPr>
      <p:sp>
        <p:nvSpPr>
          <p:cNvPr id="2427" name="Google Shape;2427;g5670706f23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8" name="Google Shape;2428;g5670706f23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1"/>
        <p:cNvGrpSpPr/>
        <p:nvPr/>
      </p:nvGrpSpPr>
      <p:grpSpPr>
        <a:xfrm>
          <a:off x="0" y="0"/>
          <a:ext cx="0" cy="0"/>
          <a:chOff x="0" y="0"/>
          <a:chExt cx="0" cy="0"/>
        </a:xfrm>
      </p:grpSpPr>
      <p:sp>
        <p:nvSpPr>
          <p:cNvPr id="2432" name="Google Shape;2432;g598e1cc8d2_0_2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3" name="Google Shape;2433;g598e1cc8d2_0_2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9"/>
        <p:cNvGrpSpPr/>
        <p:nvPr/>
      </p:nvGrpSpPr>
      <p:grpSpPr>
        <a:xfrm>
          <a:off x="0" y="0"/>
          <a:ext cx="0" cy="0"/>
          <a:chOff x="0" y="0"/>
          <a:chExt cx="0" cy="0"/>
        </a:xfrm>
      </p:grpSpPr>
      <p:sp>
        <p:nvSpPr>
          <p:cNvPr id="2440" name="Google Shape;2440;g598e1cc8d2_0_2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1" name="Google Shape;2441;g598e1cc8d2_0_2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6"/>
        <p:cNvGrpSpPr/>
        <p:nvPr/>
      </p:nvGrpSpPr>
      <p:grpSpPr>
        <a:xfrm>
          <a:off x="0" y="0"/>
          <a:ext cx="0" cy="0"/>
          <a:chOff x="0" y="0"/>
          <a:chExt cx="0" cy="0"/>
        </a:xfrm>
      </p:grpSpPr>
      <p:sp>
        <p:nvSpPr>
          <p:cNvPr id="2447" name="Google Shape;2447;g4d29846fcd_0_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8" name="Google Shape;2448;g4d29846fcd_0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5"/>
        <p:cNvGrpSpPr/>
        <p:nvPr/>
      </p:nvGrpSpPr>
      <p:grpSpPr>
        <a:xfrm>
          <a:off x="0" y="0"/>
          <a:ext cx="0" cy="0"/>
          <a:chOff x="0" y="0"/>
          <a:chExt cx="0" cy="0"/>
        </a:xfrm>
      </p:grpSpPr>
      <p:sp>
        <p:nvSpPr>
          <p:cNvPr id="2456" name="Google Shape;2456;g4d29846fcd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7" name="Google Shape;2457;g4d29846fcd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2"/>
        <p:cNvGrpSpPr/>
        <p:nvPr/>
      </p:nvGrpSpPr>
      <p:grpSpPr>
        <a:xfrm>
          <a:off x="0" y="0"/>
          <a:ext cx="0" cy="0"/>
          <a:chOff x="0" y="0"/>
          <a:chExt cx="0" cy="0"/>
        </a:xfrm>
      </p:grpSpPr>
      <p:sp>
        <p:nvSpPr>
          <p:cNvPr id="2463" name="Google Shape;2463;g598e1cc8d2_0_2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4" name="Google Shape;2464;g598e1cc8d2_0_2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1"/>
        <p:cNvGrpSpPr/>
        <p:nvPr/>
      </p:nvGrpSpPr>
      <p:grpSpPr>
        <a:xfrm>
          <a:off x="0" y="0"/>
          <a:ext cx="0" cy="0"/>
          <a:chOff x="0" y="0"/>
          <a:chExt cx="0" cy="0"/>
        </a:xfrm>
      </p:grpSpPr>
      <p:sp>
        <p:nvSpPr>
          <p:cNvPr id="2472" name="Google Shape;2472;g4d29846fcd_1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3" name="Google Shape;2473;g4d29846fcd_1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9"/>
        <p:cNvGrpSpPr/>
        <p:nvPr/>
      </p:nvGrpSpPr>
      <p:grpSpPr>
        <a:xfrm>
          <a:off x="0" y="0"/>
          <a:ext cx="0" cy="0"/>
          <a:chOff x="0" y="0"/>
          <a:chExt cx="0" cy="0"/>
        </a:xfrm>
      </p:grpSpPr>
      <p:sp>
        <p:nvSpPr>
          <p:cNvPr id="2060" name="Google Shape;2060;g598e1cc8d2_0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1" name="Google Shape;2061;g598e1cc8d2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9"/>
        <p:cNvGrpSpPr/>
        <p:nvPr/>
      </p:nvGrpSpPr>
      <p:grpSpPr>
        <a:xfrm>
          <a:off x="0" y="0"/>
          <a:ext cx="0" cy="0"/>
          <a:chOff x="0" y="0"/>
          <a:chExt cx="0" cy="0"/>
        </a:xfrm>
      </p:grpSpPr>
      <p:sp>
        <p:nvSpPr>
          <p:cNvPr id="2480" name="Google Shape;2480;g54437f4839_0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1" name="Google Shape;2481;g54437f4839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6"/>
        <p:cNvGrpSpPr/>
        <p:nvPr/>
      </p:nvGrpSpPr>
      <p:grpSpPr>
        <a:xfrm>
          <a:off x="0" y="0"/>
          <a:ext cx="0" cy="0"/>
          <a:chOff x="0" y="0"/>
          <a:chExt cx="0" cy="0"/>
        </a:xfrm>
      </p:grpSpPr>
      <p:sp>
        <p:nvSpPr>
          <p:cNvPr id="2487" name="Google Shape;2487;g598e1cc8d2_0_2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8" name="Google Shape;2488;g598e1cc8d2_0_2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4"/>
        <p:cNvGrpSpPr/>
        <p:nvPr/>
      </p:nvGrpSpPr>
      <p:grpSpPr>
        <a:xfrm>
          <a:off x="0" y="0"/>
          <a:ext cx="0" cy="0"/>
          <a:chOff x="0" y="0"/>
          <a:chExt cx="0" cy="0"/>
        </a:xfrm>
      </p:grpSpPr>
      <p:sp>
        <p:nvSpPr>
          <p:cNvPr id="2495" name="Google Shape;2495;g598e1cc8d2_0_2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6" name="Google Shape;2496;g598e1cc8d2_0_2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3"/>
        <p:cNvGrpSpPr/>
        <p:nvPr/>
      </p:nvGrpSpPr>
      <p:grpSpPr>
        <a:xfrm>
          <a:off x="0" y="0"/>
          <a:ext cx="0" cy="0"/>
          <a:chOff x="0" y="0"/>
          <a:chExt cx="0" cy="0"/>
        </a:xfrm>
      </p:grpSpPr>
      <p:sp>
        <p:nvSpPr>
          <p:cNvPr id="2504" name="Google Shape;2504;g4d29846fcd_1_6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5" name="Google Shape;2505;g4d29846fcd_1_6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1"/>
        <p:cNvGrpSpPr/>
        <p:nvPr/>
      </p:nvGrpSpPr>
      <p:grpSpPr>
        <a:xfrm>
          <a:off x="0" y="0"/>
          <a:ext cx="0" cy="0"/>
          <a:chOff x="0" y="0"/>
          <a:chExt cx="0" cy="0"/>
        </a:xfrm>
      </p:grpSpPr>
      <p:sp>
        <p:nvSpPr>
          <p:cNvPr id="2512" name="Google Shape;2512;g4d29846fcd_1_8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3" name="Google Shape;2513;g4d29846fcd_1_8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3"/>
        <p:cNvGrpSpPr/>
        <p:nvPr/>
      </p:nvGrpSpPr>
      <p:grpSpPr>
        <a:xfrm>
          <a:off x="0" y="0"/>
          <a:ext cx="0" cy="0"/>
          <a:chOff x="0" y="0"/>
          <a:chExt cx="0" cy="0"/>
        </a:xfrm>
      </p:grpSpPr>
      <p:sp>
        <p:nvSpPr>
          <p:cNvPr id="2524" name="Google Shape;2524;g598e1cc8d2_0_2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5" name="Google Shape;2525;g598e1cc8d2_0_2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2"/>
        <p:cNvGrpSpPr/>
        <p:nvPr/>
      </p:nvGrpSpPr>
      <p:grpSpPr>
        <a:xfrm>
          <a:off x="0" y="0"/>
          <a:ext cx="0" cy="0"/>
          <a:chOff x="0" y="0"/>
          <a:chExt cx="0" cy="0"/>
        </a:xfrm>
      </p:grpSpPr>
      <p:sp>
        <p:nvSpPr>
          <p:cNvPr id="2533" name="Google Shape;2533;g598e1cc8d2_0_3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4" name="Google Shape;2534;g598e1cc8d2_0_3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0"/>
        <p:cNvGrpSpPr/>
        <p:nvPr/>
      </p:nvGrpSpPr>
      <p:grpSpPr>
        <a:xfrm>
          <a:off x="0" y="0"/>
          <a:ext cx="0" cy="0"/>
          <a:chOff x="0" y="0"/>
          <a:chExt cx="0" cy="0"/>
        </a:xfrm>
      </p:grpSpPr>
      <p:sp>
        <p:nvSpPr>
          <p:cNvPr id="2541" name="Google Shape;2541;g598e1cc8d2_0_3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2" name="Google Shape;2542;g598e1cc8d2_0_3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8"/>
        <p:cNvGrpSpPr/>
        <p:nvPr/>
      </p:nvGrpSpPr>
      <p:grpSpPr>
        <a:xfrm>
          <a:off x="0" y="0"/>
          <a:ext cx="0" cy="0"/>
          <a:chOff x="0" y="0"/>
          <a:chExt cx="0" cy="0"/>
        </a:xfrm>
      </p:grpSpPr>
      <p:sp>
        <p:nvSpPr>
          <p:cNvPr id="2549" name="Google Shape;2549;g4d29846fcd_1_13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0" name="Google Shape;2550;g4d29846fcd_1_13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5"/>
        <p:cNvGrpSpPr/>
        <p:nvPr/>
      </p:nvGrpSpPr>
      <p:grpSpPr>
        <a:xfrm>
          <a:off x="0" y="0"/>
          <a:ext cx="0" cy="0"/>
          <a:chOff x="0" y="0"/>
          <a:chExt cx="0" cy="0"/>
        </a:xfrm>
      </p:grpSpPr>
      <p:sp>
        <p:nvSpPr>
          <p:cNvPr id="2556" name="Google Shape;2556;g4d29846fcd_1_1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7" name="Google Shape;2557;g4d29846fcd_1_1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8"/>
        <p:cNvGrpSpPr/>
        <p:nvPr/>
      </p:nvGrpSpPr>
      <p:grpSpPr>
        <a:xfrm>
          <a:off x="0" y="0"/>
          <a:ext cx="0" cy="0"/>
          <a:chOff x="0" y="0"/>
          <a:chExt cx="0" cy="0"/>
        </a:xfrm>
      </p:grpSpPr>
      <p:sp>
        <p:nvSpPr>
          <p:cNvPr id="2069" name="Google Shape;2069;g598e1cc8d2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0" name="Google Shape;2070;g598e1cc8d2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3"/>
        <p:cNvGrpSpPr/>
        <p:nvPr/>
      </p:nvGrpSpPr>
      <p:grpSpPr>
        <a:xfrm>
          <a:off x="0" y="0"/>
          <a:ext cx="0" cy="0"/>
          <a:chOff x="0" y="0"/>
          <a:chExt cx="0" cy="0"/>
        </a:xfrm>
      </p:grpSpPr>
      <p:sp>
        <p:nvSpPr>
          <p:cNvPr id="2564" name="Google Shape;2564;g4d29846fcd_1_13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5" name="Google Shape;2565;g4d29846fcd_1_13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0"/>
        <p:cNvGrpSpPr/>
        <p:nvPr/>
      </p:nvGrpSpPr>
      <p:grpSpPr>
        <a:xfrm>
          <a:off x="0" y="0"/>
          <a:ext cx="0" cy="0"/>
          <a:chOff x="0" y="0"/>
          <a:chExt cx="0" cy="0"/>
        </a:xfrm>
      </p:grpSpPr>
      <p:sp>
        <p:nvSpPr>
          <p:cNvPr id="2571" name="Google Shape;2571;g5670cd3176_0_10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2" name="Google Shape;2572;g5670cd3176_0_10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8"/>
        <p:cNvGrpSpPr/>
        <p:nvPr/>
      </p:nvGrpSpPr>
      <p:grpSpPr>
        <a:xfrm>
          <a:off x="0" y="0"/>
          <a:ext cx="0" cy="0"/>
          <a:chOff x="0" y="0"/>
          <a:chExt cx="0" cy="0"/>
        </a:xfrm>
      </p:grpSpPr>
      <p:sp>
        <p:nvSpPr>
          <p:cNvPr id="2579" name="Google Shape;2579;g598e1cc8d2_0_3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0" name="Google Shape;2580;g598e1cc8d2_0_3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6"/>
        <p:cNvGrpSpPr/>
        <p:nvPr/>
      </p:nvGrpSpPr>
      <p:grpSpPr>
        <a:xfrm>
          <a:off x="0" y="0"/>
          <a:ext cx="0" cy="0"/>
          <a:chOff x="0" y="0"/>
          <a:chExt cx="0" cy="0"/>
        </a:xfrm>
      </p:grpSpPr>
      <p:sp>
        <p:nvSpPr>
          <p:cNvPr id="2587" name="Google Shape;2587;g598e1cc8d2_0_3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8" name="Google Shape;2588;g598e1cc8d2_0_3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4"/>
        <p:cNvGrpSpPr/>
        <p:nvPr/>
      </p:nvGrpSpPr>
      <p:grpSpPr>
        <a:xfrm>
          <a:off x="0" y="0"/>
          <a:ext cx="0" cy="0"/>
          <a:chOff x="0" y="0"/>
          <a:chExt cx="0" cy="0"/>
        </a:xfrm>
      </p:grpSpPr>
      <p:sp>
        <p:nvSpPr>
          <p:cNvPr id="2595" name="Google Shape;2595;g598e1cc8d2_0_3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6" name="Google Shape;2596;g598e1cc8d2_0_3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2"/>
        <p:cNvGrpSpPr/>
        <p:nvPr/>
      </p:nvGrpSpPr>
      <p:grpSpPr>
        <a:xfrm>
          <a:off x="0" y="0"/>
          <a:ext cx="0" cy="0"/>
          <a:chOff x="0" y="0"/>
          <a:chExt cx="0" cy="0"/>
        </a:xfrm>
      </p:grpSpPr>
      <p:sp>
        <p:nvSpPr>
          <p:cNvPr id="2603" name="Google Shape;2603;g5670cd3176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4" name="Google Shape;2604;g5670cd3176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9"/>
        <p:cNvGrpSpPr/>
        <p:nvPr/>
      </p:nvGrpSpPr>
      <p:grpSpPr>
        <a:xfrm>
          <a:off x="0" y="0"/>
          <a:ext cx="0" cy="0"/>
          <a:chOff x="0" y="0"/>
          <a:chExt cx="0" cy="0"/>
        </a:xfrm>
      </p:grpSpPr>
      <p:sp>
        <p:nvSpPr>
          <p:cNvPr id="2610" name="Google Shape;2610;g5670cd3176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1" name="Google Shape;2611;g5670cd3176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2"/>
        <p:cNvGrpSpPr/>
        <p:nvPr/>
      </p:nvGrpSpPr>
      <p:grpSpPr>
        <a:xfrm>
          <a:off x="0" y="0"/>
          <a:ext cx="0" cy="0"/>
          <a:chOff x="0" y="0"/>
          <a:chExt cx="0" cy="0"/>
        </a:xfrm>
      </p:grpSpPr>
      <p:sp>
        <p:nvSpPr>
          <p:cNvPr id="2623" name="Google Shape;2623;g5670cd3176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4" name="Google Shape;2624;g5670cd3176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7"/>
        <p:cNvGrpSpPr/>
        <p:nvPr/>
      </p:nvGrpSpPr>
      <p:grpSpPr>
        <a:xfrm>
          <a:off x="0" y="0"/>
          <a:ext cx="0" cy="0"/>
          <a:chOff x="0" y="0"/>
          <a:chExt cx="0" cy="0"/>
        </a:xfrm>
      </p:grpSpPr>
      <p:sp>
        <p:nvSpPr>
          <p:cNvPr id="2638" name="Google Shape;2638;g5670cd3176_0_10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9" name="Google Shape;2639;g5670cd3176_0_10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5"/>
        <p:cNvGrpSpPr/>
        <p:nvPr/>
      </p:nvGrpSpPr>
      <p:grpSpPr>
        <a:xfrm>
          <a:off x="0" y="0"/>
          <a:ext cx="0" cy="0"/>
          <a:chOff x="0" y="0"/>
          <a:chExt cx="0" cy="0"/>
        </a:xfrm>
      </p:grpSpPr>
      <p:sp>
        <p:nvSpPr>
          <p:cNvPr id="2646" name="Google Shape;2646;g5670cd3176_0_10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7" name="Google Shape;2647;g5670cd3176_0_10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8"/>
        <p:cNvGrpSpPr/>
        <p:nvPr/>
      </p:nvGrpSpPr>
      <p:grpSpPr>
        <a:xfrm>
          <a:off x="0" y="0"/>
          <a:ext cx="0" cy="0"/>
          <a:chOff x="0" y="0"/>
          <a:chExt cx="0" cy="0"/>
        </a:xfrm>
      </p:grpSpPr>
      <p:sp>
        <p:nvSpPr>
          <p:cNvPr id="2079" name="Google Shape;2079;g598e1cc8d2_0_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0" name="Google Shape;2080;g598e1cc8d2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3"/>
        <p:cNvGrpSpPr/>
        <p:nvPr/>
      </p:nvGrpSpPr>
      <p:grpSpPr>
        <a:xfrm>
          <a:off x="0" y="0"/>
          <a:ext cx="0" cy="0"/>
          <a:chOff x="0" y="0"/>
          <a:chExt cx="0" cy="0"/>
        </a:xfrm>
      </p:grpSpPr>
      <p:sp>
        <p:nvSpPr>
          <p:cNvPr id="2654" name="Google Shape;2654;g5670cd3176_0_10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5" name="Google Shape;2655;g5670cd3176_0_10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0"/>
        <p:cNvGrpSpPr/>
        <p:nvPr/>
      </p:nvGrpSpPr>
      <p:grpSpPr>
        <a:xfrm>
          <a:off x="0" y="0"/>
          <a:ext cx="0" cy="0"/>
          <a:chOff x="0" y="0"/>
          <a:chExt cx="0" cy="0"/>
        </a:xfrm>
      </p:grpSpPr>
      <p:sp>
        <p:nvSpPr>
          <p:cNvPr id="2661" name="Google Shape;2661;g598e1cc8d2_0_3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2" name="Google Shape;2662;g598e1cc8d2_0_3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8"/>
        <p:cNvGrpSpPr/>
        <p:nvPr/>
      </p:nvGrpSpPr>
      <p:grpSpPr>
        <a:xfrm>
          <a:off x="0" y="0"/>
          <a:ext cx="0" cy="0"/>
          <a:chOff x="0" y="0"/>
          <a:chExt cx="0" cy="0"/>
        </a:xfrm>
      </p:grpSpPr>
      <p:sp>
        <p:nvSpPr>
          <p:cNvPr id="2669" name="Google Shape;2669;g598e1cc8d2_0_3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0" name="Google Shape;2670;g598e1cc8d2_0_3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6"/>
        <p:cNvGrpSpPr/>
        <p:nvPr/>
      </p:nvGrpSpPr>
      <p:grpSpPr>
        <a:xfrm>
          <a:off x="0" y="0"/>
          <a:ext cx="0" cy="0"/>
          <a:chOff x="0" y="0"/>
          <a:chExt cx="0" cy="0"/>
        </a:xfrm>
      </p:grpSpPr>
      <p:sp>
        <p:nvSpPr>
          <p:cNvPr id="2677" name="Google Shape;2677;g598e1cc8d2_0_3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8" name="Google Shape;2678;g598e1cc8d2_0_3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4"/>
        <p:cNvGrpSpPr/>
        <p:nvPr/>
      </p:nvGrpSpPr>
      <p:grpSpPr>
        <a:xfrm>
          <a:off x="0" y="0"/>
          <a:ext cx="0" cy="0"/>
          <a:chOff x="0" y="0"/>
          <a:chExt cx="0" cy="0"/>
        </a:xfrm>
      </p:grpSpPr>
      <p:sp>
        <p:nvSpPr>
          <p:cNvPr id="2685" name="Google Shape;2685;g598e1cc8d2_0_4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6" name="Google Shape;2686;g598e1cc8d2_0_4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2"/>
        <p:cNvGrpSpPr/>
        <p:nvPr/>
      </p:nvGrpSpPr>
      <p:grpSpPr>
        <a:xfrm>
          <a:off x="0" y="0"/>
          <a:ext cx="0" cy="0"/>
          <a:chOff x="0" y="0"/>
          <a:chExt cx="0" cy="0"/>
        </a:xfrm>
      </p:grpSpPr>
      <p:sp>
        <p:nvSpPr>
          <p:cNvPr id="2693" name="Google Shape;2693;g598e1cc8d2_0_3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4" name="Google Shape;2694;g598e1cc8d2_0_3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0"/>
        <p:cNvGrpSpPr/>
        <p:nvPr/>
      </p:nvGrpSpPr>
      <p:grpSpPr>
        <a:xfrm>
          <a:off x="0" y="0"/>
          <a:ext cx="0" cy="0"/>
          <a:chOff x="0" y="0"/>
          <a:chExt cx="0" cy="0"/>
        </a:xfrm>
      </p:grpSpPr>
      <p:sp>
        <p:nvSpPr>
          <p:cNvPr id="2701" name="Google Shape;2701;g598e1cc8d2_0_3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2" name="Google Shape;2702;g598e1cc8d2_0_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8"/>
        <p:cNvGrpSpPr/>
        <p:nvPr/>
      </p:nvGrpSpPr>
      <p:grpSpPr>
        <a:xfrm>
          <a:off x="0" y="0"/>
          <a:ext cx="0" cy="0"/>
          <a:chOff x="0" y="0"/>
          <a:chExt cx="0" cy="0"/>
        </a:xfrm>
      </p:grpSpPr>
      <p:sp>
        <p:nvSpPr>
          <p:cNvPr id="2709" name="Google Shape;2709;g5670cd3176_0_2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0" name="Google Shape;2710;g5670cd3176_0_2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7"/>
        <p:cNvGrpSpPr/>
        <p:nvPr/>
      </p:nvGrpSpPr>
      <p:grpSpPr>
        <a:xfrm>
          <a:off x="0" y="0"/>
          <a:ext cx="0" cy="0"/>
          <a:chOff x="0" y="0"/>
          <a:chExt cx="0" cy="0"/>
        </a:xfrm>
      </p:grpSpPr>
      <p:sp>
        <p:nvSpPr>
          <p:cNvPr id="2088" name="Google Shape;2088;g598e1cc8d2_0_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9" name="Google Shape;2089;g598e1cc8d2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7"/>
        <p:cNvGrpSpPr/>
        <p:nvPr/>
      </p:nvGrpSpPr>
      <p:grpSpPr>
        <a:xfrm>
          <a:off x="0" y="0"/>
          <a:ext cx="0" cy="0"/>
          <a:chOff x="0" y="0"/>
          <a:chExt cx="0" cy="0"/>
        </a:xfrm>
      </p:grpSpPr>
      <p:sp>
        <p:nvSpPr>
          <p:cNvPr id="2098" name="Google Shape;2098;g598e1cc8d2_0_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9" name="Google Shape;2099;g598e1cc8d2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24292E"/>
                </a:solidFill>
                <a:highlight>
                  <a:srgbClr val="FFFFFF"/>
                </a:highlight>
              </a:rPr>
              <a:t>This search can be used to analyze a request header. The User-agent Header contains the application type, operating system, software vendor or software version of the requesting software user agent. We are conducting the investigation on all www hosts.</a:t>
            </a: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4.png"/></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5.png"/></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3.png"/></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6.png"/></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14.png"/></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15.png"/></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13.png"/></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 Title Slide: Web Development">
  <p:cSld name="CUSTOM_2_3_1_1_1_1_1_2_1_2_1_1_1_1_2_2_1_2">
    <p:spTree>
      <p:nvGrpSpPr>
        <p:cNvPr id="1" name="Shape 7"/>
        <p:cNvGrpSpPr/>
        <p:nvPr/>
      </p:nvGrpSpPr>
      <p:grpSpPr>
        <a:xfrm>
          <a:off x="0" y="0"/>
          <a:ext cx="0" cy="0"/>
          <a:chOff x="0" y="0"/>
          <a:chExt cx="0" cy="0"/>
        </a:xfrm>
      </p:grpSpPr>
      <p:pic>
        <p:nvPicPr>
          <p:cNvPr id="8" name="Google Shape;8;p2"/>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9" name="Google Shape;9;p2"/>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
        <p:nvSpPr>
          <p:cNvPr id="11" name="Google Shape;11;p2"/>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Web Development</a:t>
            </a:r>
            <a:endParaRPr sz="1800">
              <a:solidFill>
                <a:srgbClr val="FFFFFF"/>
              </a:solidFill>
              <a:latin typeface="Roboto Medium"/>
              <a:ea typeface="Roboto Medium"/>
              <a:cs typeface="Roboto Medium"/>
              <a:sym typeface="Roboto Medium"/>
            </a:endParaRPr>
          </a:p>
        </p:txBody>
      </p:sp>
      <p:pic>
        <p:nvPicPr>
          <p:cNvPr id="12" name="Google Shape;12;p2"/>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13" name="Google Shape;13;p2"/>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 name="Google Shape;14;p2"/>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 name="Google Shape;15;p2"/>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16" name="Google Shape;16;p2"/>
          <p:cNvPicPr preferRelativeResize="0"/>
          <p:nvPr/>
        </p:nvPicPr>
        <p:blipFill>
          <a:blip r:embed="rId4">
            <a:alphaModFix/>
          </a:blip>
          <a:stretch>
            <a:fillRect/>
          </a:stretch>
        </p:blipFill>
        <p:spPr>
          <a:xfrm>
            <a:off x="776110" y="1231212"/>
            <a:ext cx="2286002" cy="1703068"/>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10. Instructor Demonstration">
  <p:cSld name="CUSTOM_2_3_1_1_1_1_1_2_1_2_1_2">
    <p:spTree>
      <p:nvGrpSpPr>
        <p:cNvPr id="1" name="Shape 82"/>
        <p:cNvGrpSpPr/>
        <p:nvPr/>
      </p:nvGrpSpPr>
      <p:grpSpPr>
        <a:xfrm>
          <a:off x="0" y="0"/>
          <a:ext cx="0" cy="0"/>
          <a:chOff x="0" y="0"/>
          <a:chExt cx="0" cy="0"/>
        </a:xfrm>
      </p:grpSpPr>
      <p:pic>
        <p:nvPicPr>
          <p:cNvPr id="83" name="Google Shape;83;p11"/>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84" name="Google Shape;84;p11"/>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1"/>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87" name="Google Shape;87;p11"/>
          <p:cNvSpPr txBox="1"/>
          <p:nvPr/>
        </p:nvSpPr>
        <p:spPr>
          <a:xfrm>
            <a:off x="242550" y="3895344"/>
            <a:ext cx="8907900" cy="427500"/>
          </a:xfrm>
          <a:prstGeom prst="rect">
            <a:avLst/>
          </a:prstGeom>
          <a:noFill/>
          <a:ln>
            <a:noFill/>
          </a:ln>
        </p:spPr>
        <p:txBody>
          <a:bodyPr spcFirstLastPara="1" wrap="square" lIns="0" tIns="91425" rIns="914400" bIns="91425" anchor="t" anchorCtr="0">
            <a:noAutofit/>
          </a:bodyPr>
          <a:lstStyle/>
          <a:p>
            <a:pPr marL="0" lvl="0" indent="0" algn="r" rtl="0">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
        <p:nvSpPr>
          <p:cNvPr id="88" name="Google Shape;88;p11"/>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9" name="Google Shape;89;p11"/>
          <p:cNvPicPr preferRelativeResize="0"/>
          <p:nvPr/>
        </p:nvPicPr>
        <p:blipFill rotWithShape="1">
          <a:blip r:embed="rId3">
            <a:alphaModFix/>
          </a:blip>
          <a:srcRect/>
          <a:stretch/>
        </p:blipFill>
        <p:spPr>
          <a:xfrm>
            <a:off x="409963" y="-228600"/>
            <a:ext cx="8535272" cy="4064423"/>
          </a:xfrm>
          <a:prstGeom prst="rect">
            <a:avLst/>
          </a:prstGeom>
          <a:noFill/>
          <a:ln>
            <a:noFill/>
          </a:ln>
        </p:spPr>
      </p:pic>
      <p:sp>
        <p:nvSpPr>
          <p:cNvPr id="90" name="Google Shape;90;p11"/>
          <p:cNvSpPr txBox="1">
            <a:spLocks noGrp="1"/>
          </p:cNvSpPr>
          <p:nvPr>
            <p:ph type="title"/>
          </p:nvPr>
        </p:nvSpPr>
        <p:spPr>
          <a:xfrm>
            <a:off x="-101100" y="4387000"/>
            <a:ext cx="9251400" cy="482100"/>
          </a:xfrm>
          <a:prstGeom prst="rect">
            <a:avLst/>
          </a:prstGeom>
          <a:noFill/>
          <a:ln>
            <a:noFill/>
          </a:ln>
        </p:spPr>
        <p:txBody>
          <a:bodyPr spcFirstLastPara="1" wrap="square" lIns="457200" tIns="9125" rIns="914400"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50. Take a Break 2">
  <p:cSld name="CUSTOM_1">
    <p:spTree>
      <p:nvGrpSpPr>
        <p:cNvPr id="1" name="Shape 2020"/>
        <p:cNvGrpSpPr/>
        <p:nvPr/>
      </p:nvGrpSpPr>
      <p:grpSpPr>
        <a:xfrm>
          <a:off x="0" y="0"/>
          <a:ext cx="0" cy="0"/>
          <a:chOff x="0" y="0"/>
          <a:chExt cx="0" cy="0"/>
        </a:xfrm>
      </p:grpSpPr>
      <p:sp>
        <p:nvSpPr>
          <p:cNvPr id="2021" name="Google Shape;2021;p10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2022" name="Google Shape;2022;p102"/>
          <p:cNvPicPr preferRelativeResize="0"/>
          <p:nvPr/>
        </p:nvPicPr>
        <p:blipFill rotWithShape="1">
          <a:blip r:embed="rId2">
            <a:alphaModFix/>
          </a:blip>
          <a:srcRect/>
          <a:stretch/>
        </p:blipFill>
        <p:spPr>
          <a:xfrm>
            <a:off x="0" y="0"/>
            <a:ext cx="9143971" cy="5143500"/>
          </a:xfrm>
          <a:prstGeom prst="rect">
            <a:avLst/>
          </a:prstGeom>
          <a:noFill/>
          <a:ln>
            <a:noFill/>
          </a:ln>
        </p:spPr>
      </p:pic>
      <p:sp>
        <p:nvSpPr>
          <p:cNvPr id="2023" name="Google Shape;2023;p102"/>
          <p:cNvSpPr txBox="1"/>
          <p:nvPr/>
        </p:nvSpPr>
        <p:spPr>
          <a:xfrm>
            <a:off x="-25" y="411400"/>
            <a:ext cx="91440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2024" name="Google Shape;2024;p102"/>
          <p:cNvCxnSpPr/>
          <p:nvPr/>
        </p:nvCxnSpPr>
        <p:spPr>
          <a:xfrm>
            <a:off x="2305500" y="1468500"/>
            <a:ext cx="45330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11. Activity">
  <p:cSld name="CUSTOM_2_3_1_1_1_1_1_2_1_2_1_1_1_1">
    <p:spTree>
      <p:nvGrpSpPr>
        <p:cNvPr id="1" name="Shape 91"/>
        <p:cNvGrpSpPr/>
        <p:nvPr/>
      </p:nvGrpSpPr>
      <p:grpSpPr>
        <a:xfrm>
          <a:off x="0" y="0"/>
          <a:ext cx="0" cy="0"/>
          <a:chOff x="0" y="0"/>
          <a:chExt cx="0" cy="0"/>
        </a:xfrm>
      </p:grpSpPr>
      <p:pic>
        <p:nvPicPr>
          <p:cNvPr id="92" name="Google Shape;92;p12"/>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93" name="Google Shape;93;p12"/>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4" name="Google Shape;94;p12"/>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95" name="Google Shape;95;p12"/>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 name="Google Shape;96;p12"/>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7" name="Google Shape;97;p12"/>
          <p:cNvPicPr preferRelativeResize="0"/>
          <p:nvPr/>
        </p:nvPicPr>
        <p:blipFill rotWithShape="1">
          <a:blip r:embed="rId4">
            <a:alphaModFix/>
          </a:blip>
          <a:srcRect t="29" b="39"/>
          <a:stretch/>
        </p:blipFill>
        <p:spPr>
          <a:xfrm>
            <a:off x="899000" y="1133363"/>
            <a:ext cx="1737360" cy="1911096"/>
          </a:xfrm>
          <a:prstGeom prst="rect">
            <a:avLst/>
          </a:prstGeom>
          <a:noFill/>
          <a:ln>
            <a:noFill/>
          </a:ln>
        </p:spPr>
      </p:pic>
      <p:sp>
        <p:nvSpPr>
          <p:cNvPr id="98" name="Google Shape;98;p1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99" name="Google Shape;99;p12"/>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100" name="Google Shape;100;p12"/>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1" name="Google Shape;101;p12"/>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12. Activity with Instructions ">
  <p:cSld name="CUSTOM_2_5_1_3_1">
    <p:spTree>
      <p:nvGrpSpPr>
        <p:cNvPr id="1" name="Shape 102"/>
        <p:cNvGrpSpPr/>
        <p:nvPr/>
      </p:nvGrpSpPr>
      <p:grpSpPr>
        <a:xfrm>
          <a:off x="0" y="0"/>
          <a:ext cx="0" cy="0"/>
          <a:chOff x="0" y="0"/>
          <a:chExt cx="0" cy="0"/>
        </a:xfrm>
      </p:grpSpPr>
      <p:pic>
        <p:nvPicPr>
          <p:cNvPr id="103" name="Google Shape;103;p13"/>
          <p:cNvPicPr preferRelativeResize="0"/>
          <p:nvPr/>
        </p:nvPicPr>
        <p:blipFill rotWithShape="1">
          <a:blip r:embed="rId2">
            <a:alphaModFix/>
          </a:blip>
          <a:srcRect t="29" b="39"/>
          <a:stretch/>
        </p:blipFill>
        <p:spPr>
          <a:xfrm>
            <a:off x="8275625" y="4154800"/>
            <a:ext cx="594361" cy="653795"/>
          </a:xfrm>
          <a:prstGeom prst="rect">
            <a:avLst/>
          </a:prstGeom>
          <a:noFill/>
          <a:ln>
            <a:noFill/>
          </a:ln>
        </p:spPr>
      </p:pic>
      <p:sp>
        <p:nvSpPr>
          <p:cNvPr id="104" name="Google Shape;104;p1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05" name="Google Shape;105;p1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06" name="Google Shape;106;p1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7" name="Google Shape;107;p1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8" name="Google Shape;108;p13"/>
          <p:cNvSpPr txBox="1">
            <a:spLocks noGrp="1"/>
          </p:cNvSpPr>
          <p:nvPr>
            <p:ph type="body" idx="2"/>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cxnSp>
        <p:nvCxnSpPr>
          <p:cNvPr id="109" name="Google Shape;109;p1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10" name="Google Shape;110;p13"/>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1" name="Google Shape;111;p13"/>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3. Challenge">
  <p:cSld name="CUSTOM_2_3_1_1_1_1_1_2_1_2_1_1_4">
    <p:spTree>
      <p:nvGrpSpPr>
        <p:cNvPr id="1" name="Shape 112"/>
        <p:cNvGrpSpPr/>
        <p:nvPr/>
      </p:nvGrpSpPr>
      <p:grpSpPr>
        <a:xfrm>
          <a:off x="0" y="0"/>
          <a:ext cx="0" cy="0"/>
          <a:chOff x="0" y="0"/>
          <a:chExt cx="0" cy="0"/>
        </a:xfrm>
      </p:grpSpPr>
      <p:pic>
        <p:nvPicPr>
          <p:cNvPr id="113" name="Google Shape;113;p14"/>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14" name="Google Shape;114;p14"/>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5" name="Google Shape;115;p14"/>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16" name="Google Shape;116;p1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17" name="Google Shape;117;p14"/>
          <p:cNvSpPr txBox="1">
            <a:spLocks noGrp="1"/>
          </p:cNvSpPr>
          <p:nvPr>
            <p:ph type="title"/>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8" name="Google Shape;118;p14"/>
          <p:cNvSpPr txBox="1">
            <a:spLocks noGrp="1"/>
          </p:cNvSpPr>
          <p:nvPr>
            <p:ph type="title" idx="2"/>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9" name="Google Shape;119;p14"/>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120" name="Google Shape;120;p14"/>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21" name="Google Shape;121;p14"/>
          <p:cNvPicPr preferRelativeResize="0"/>
          <p:nvPr/>
        </p:nvPicPr>
        <p:blipFill rotWithShape="1">
          <a:blip r:embed="rId4">
            <a:alphaModFix/>
          </a:blip>
          <a:srcRect/>
          <a:stretch/>
        </p:blipFill>
        <p:spPr>
          <a:xfrm>
            <a:off x="273900" y="-595025"/>
            <a:ext cx="2950353" cy="514350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14. Challenge with Instructions">
  <p:cSld name="CUSTOM_2_5_1_4">
    <p:spTree>
      <p:nvGrpSpPr>
        <p:cNvPr id="1" name="Shape 122"/>
        <p:cNvGrpSpPr/>
        <p:nvPr/>
      </p:nvGrpSpPr>
      <p:grpSpPr>
        <a:xfrm>
          <a:off x="0" y="0"/>
          <a:ext cx="0" cy="0"/>
          <a:chOff x="0" y="0"/>
          <a:chExt cx="0" cy="0"/>
        </a:xfrm>
      </p:grpSpPr>
      <p:sp>
        <p:nvSpPr>
          <p:cNvPr id="123" name="Google Shape;123;p15"/>
          <p:cNvSpPr txBox="1">
            <a:spLocks noGrp="1"/>
          </p:cNvSpPr>
          <p:nvPr>
            <p:ph type="title"/>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4" name="Google Shape;124;p1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25" name="Google Shape;125;p1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26" name="Google Shape;126;p15"/>
          <p:cNvSpPr txBox="1">
            <a:spLocks noGrp="1"/>
          </p:cNvSpPr>
          <p:nvPr>
            <p:ph type="body" idx="1"/>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127" name="Google Shape;127;p15"/>
          <p:cNvSpPr txBox="1">
            <a:spLocks noGrp="1"/>
          </p:cNvSpPr>
          <p:nvPr>
            <p:ph type="title" idx="2"/>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8" name="Google Shape;128;p15"/>
          <p:cNvSpPr txBox="1">
            <a:spLocks noGrp="1"/>
          </p:cNvSpPr>
          <p:nvPr>
            <p:ph type="subTitle" idx="3"/>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29" name="Google Shape;129;p1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30" name="Google Shape;130;p15"/>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31" name="Google Shape;131;p15"/>
          <p:cNvPicPr preferRelativeResize="0"/>
          <p:nvPr/>
        </p:nvPicPr>
        <p:blipFill rotWithShape="1">
          <a:blip r:embed="rId2">
            <a:alphaModFix/>
          </a:blip>
          <a:srcRect/>
          <a:stretch/>
        </p:blipFill>
        <p:spPr>
          <a:xfrm>
            <a:off x="8213200" y="3862850"/>
            <a:ext cx="656773" cy="1144971"/>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15. Homework">
  <p:cSld name="CUSTOM_2_3_1_1_1_1_1_2_1_2_1_1_3_1">
    <p:spTree>
      <p:nvGrpSpPr>
        <p:cNvPr id="1" name="Shape 132"/>
        <p:cNvGrpSpPr/>
        <p:nvPr/>
      </p:nvGrpSpPr>
      <p:grpSpPr>
        <a:xfrm>
          <a:off x="0" y="0"/>
          <a:ext cx="0" cy="0"/>
          <a:chOff x="0" y="0"/>
          <a:chExt cx="0" cy="0"/>
        </a:xfrm>
      </p:grpSpPr>
      <p:pic>
        <p:nvPicPr>
          <p:cNvPr id="133" name="Google Shape;133;p16"/>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34" name="Google Shape;134;p16"/>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5" name="Google Shape;135;p16"/>
          <p:cNvPicPr preferRelativeResize="0"/>
          <p:nvPr/>
        </p:nvPicPr>
        <p:blipFill rotWithShape="1">
          <a:blip r:embed="rId3">
            <a:alphaModFix/>
          </a:blip>
          <a:srcRect l="209" r="209"/>
          <a:stretch/>
        </p:blipFill>
        <p:spPr>
          <a:xfrm>
            <a:off x="858369" y="1097625"/>
            <a:ext cx="1737361" cy="1980591"/>
          </a:xfrm>
          <a:prstGeom prst="rect">
            <a:avLst/>
          </a:prstGeom>
          <a:noFill/>
          <a:ln>
            <a:noFill/>
          </a:ln>
        </p:spPr>
      </p:pic>
      <p:sp>
        <p:nvSpPr>
          <p:cNvPr id="136" name="Google Shape;136;p16"/>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7" name="Google Shape;137;p16"/>
          <p:cNvPicPr preferRelativeResize="0"/>
          <p:nvPr/>
        </p:nvPicPr>
        <p:blipFill>
          <a:blip r:embed="rId4">
            <a:alphaModFix/>
          </a:blip>
          <a:stretch>
            <a:fillRect/>
          </a:stretch>
        </p:blipFill>
        <p:spPr>
          <a:xfrm>
            <a:off x="8062160" y="3975150"/>
            <a:ext cx="548640" cy="725893"/>
          </a:xfrm>
          <a:prstGeom prst="rect">
            <a:avLst/>
          </a:prstGeom>
          <a:noFill/>
          <a:ln>
            <a:noFill/>
          </a:ln>
        </p:spPr>
      </p:pic>
      <p:sp>
        <p:nvSpPr>
          <p:cNvPr id="138" name="Google Shape;138;p1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39" name="Google Shape;139;p16"/>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0" name="Google Shape;140;p16"/>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Due Date:</a:t>
            </a:r>
            <a:endParaRPr sz="1300" b="1">
              <a:solidFill>
                <a:srgbClr val="FFFFFF"/>
              </a:solidFill>
              <a:latin typeface="Roboto"/>
              <a:ea typeface="Roboto"/>
              <a:cs typeface="Roboto"/>
              <a:sym typeface="Roboto"/>
            </a:endParaRPr>
          </a:p>
        </p:txBody>
      </p:sp>
      <p:sp>
        <p:nvSpPr>
          <p:cNvPr id="141" name="Google Shape;141;p16"/>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2" name="Google Shape;142;p16"/>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1800">
          <p15:clr>
            <a:srgbClr val="F9AD4C"/>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16. Homework with Instructions">
  <p:cSld name="CUSTOM_2_5_2">
    <p:spTree>
      <p:nvGrpSpPr>
        <p:cNvPr id="1" name="Shape 143"/>
        <p:cNvGrpSpPr/>
        <p:nvPr/>
      </p:nvGrpSpPr>
      <p:grpSpPr>
        <a:xfrm>
          <a:off x="0" y="0"/>
          <a:ext cx="0" cy="0"/>
          <a:chOff x="0" y="0"/>
          <a:chExt cx="0" cy="0"/>
        </a:xfrm>
      </p:grpSpPr>
      <p:sp>
        <p:nvSpPr>
          <p:cNvPr id="144" name="Google Shape;144;p17"/>
          <p:cNvSpPr txBox="1">
            <a:spLocks noGrp="1"/>
          </p:cNvSpPr>
          <p:nvPr>
            <p:ph type="body" idx="1"/>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145" name="Google Shape;145;p1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46" name="Google Shape;146;p1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pic>
        <p:nvPicPr>
          <p:cNvPr id="147" name="Google Shape;147;p17"/>
          <p:cNvPicPr preferRelativeResize="0"/>
          <p:nvPr/>
        </p:nvPicPr>
        <p:blipFill rotWithShape="1">
          <a:blip r:embed="rId2">
            <a:alphaModFix/>
          </a:blip>
          <a:srcRect l="504" r="504"/>
          <a:stretch/>
        </p:blipFill>
        <p:spPr>
          <a:xfrm>
            <a:off x="8257069" y="4200875"/>
            <a:ext cx="548641" cy="624077"/>
          </a:xfrm>
          <a:prstGeom prst="rect">
            <a:avLst/>
          </a:prstGeom>
          <a:noFill/>
          <a:ln>
            <a:noFill/>
          </a:ln>
        </p:spPr>
      </p:pic>
      <p:sp>
        <p:nvSpPr>
          <p:cNvPr id="148" name="Google Shape;148;p1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9" name="Google Shape;149;p17"/>
          <p:cNvSpPr txBox="1">
            <a:spLocks noGrp="1"/>
          </p:cNvSpPr>
          <p:nvPr>
            <p:ph type="subTitle" idx="2"/>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50" name="Google Shape;150;p1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51" name="Google Shape;151;p17"/>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2" name="Google Shape;152;p17"/>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5005">
          <p15:clr>
            <a:srgbClr val="F9AD4C"/>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17. Numbered 1–4 (Green)">
  <p:cSld name="CUSTOM_2_7_1">
    <p:spTree>
      <p:nvGrpSpPr>
        <p:cNvPr id="1" name="Shape 153"/>
        <p:cNvGrpSpPr/>
        <p:nvPr/>
      </p:nvGrpSpPr>
      <p:grpSpPr>
        <a:xfrm>
          <a:off x="0" y="0"/>
          <a:ext cx="0" cy="0"/>
          <a:chOff x="0" y="0"/>
          <a:chExt cx="0" cy="0"/>
        </a:xfrm>
      </p:grpSpPr>
      <p:sp>
        <p:nvSpPr>
          <p:cNvPr id="154" name="Google Shape;154;p18"/>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6" name="Google Shape;156;p1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57" name="Google Shape;157;p1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58" name="Google Shape;158;p1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59" name="Google Shape;159;p1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60" name="Google Shape;160;p1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61" name="Google Shape;161;p18"/>
          <p:cNvGrpSpPr/>
          <p:nvPr/>
        </p:nvGrpSpPr>
        <p:grpSpPr>
          <a:xfrm>
            <a:off x="457200" y="1378813"/>
            <a:ext cx="776889" cy="621300"/>
            <a:chOff x="457200" y="1378813"/>
            <a:chExt cx="776889" cy="621300"/>
          </a:xfrm>
        </p:grpSpPr>
        <p:sp>
          <p:nvSpPr>
            <p:cNvPr id="162" name="Google Shape;162;p18"/>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63" name="Google Shape;163;p18"/>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 name="Google Shape;164;p18"/>
          <p:cNvGrpSpPr/>
          <p:nvPr/>
        </p:nvGrpSpPr>
        <p:grpSpPr>
          <a:xfrm>
            <a:off x="457200" y="2228725"/>
            <a:ext cx="776889" cy="621300"/>
            <a:chOff x="457200" y="1378813"/>
            <a:chExt cx="776889" cy="621300"/>
          </a:xfrm>
        </p:grpSpPr>
        <p:sp>
          <p:nvSpPr>
            <p:cNvPr id="165" name="Google Shape;165;p18"/>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66" name="Google Shape;166;p18"/>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7" name="Google Shape;167;p18"/>
          <p:cNvGrpSpPr/>
          <p:nvPr/>
        </p:nvGrpSpPr>
        <p:grpSpPr>
          <a:xfrm>
            <a:off x="457200" y="3073850"/>
            <a:ext cx="776889" cy="621300"/>
            <a:chOff x="457200" y="1378813"/>
            <a:chExt cx="776889" cy="621300"/>
          </a:xfrm>
        </p:grpSpPr>
        <p:sp>
          <p:nvSpPr>
            <p:cNvPr id="168" name="Google Shape;168;p18"/>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69" name="Google Shape;169;p18"/>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0" name="Google Shape;170;p18"/>
          <p:cNvGrpSpPr/>
          <p:nvPr/>
        </p:nvGrpSpPr>
        <p:grpSpPr>
          <a:xfrm>
            <a:off x="457200" y="3923750"/>
            <a:ext cx="776889" cy="621300"/>
            <a:chOff x="457200" y="1378813"/>
            <a:chExt cx="776889" cy="621300"/>
          </a:xfrm>
        </p:grpSpPr>
        <p:sp>
          <p:nvSpPr>
            <p:cNvPr id="171" name="Google Shape;171;p18"/>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72" name="Google Shape;172;p18"/>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3" name="Google Shape;173;p18"/>
          <p:cNvSpPr txBox="1">
            <a:spLocks noGrp="1"/>
          </p:cNvSpPr>
          <p:nvPr>
            <p:ph type="subTitle" idx="3"/>
          </p:nvPr>
        </p:nvSpPr>
        <p:spPr>
          <a:xfrm>
            <a:off x="-12300" y="13980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4" name="Google Shape;174;p18"/>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8"/>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8"/>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8"/>
          <p:cNvSpPr txBox="1">
            <a:spLocks noGrp="1"/>
          </p:cNvSpPr>
          <p:nvPr>
            <p:ph type="subTitle" idx="4"/>
          </p:nvPr>
        </p:nvSpPr>
        <p:spPr>
          <a:xfrm>
            <a:off x="-12300" y="2233538"/>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8" name="Google Shape;178;p18"/>
          <p:cNvSpPr txBox="1">
            <a:spLocks noGrp="1"/>
          </p:cNvSpPr>
          <p:nvPr>
            <p:ph type="subTitle" idx="5"/>
          </p:nvPr>
        </p:nvSpPr>
        <p:spPr>
          <a:xfrm>
            <a:off x="0" y="3076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9" name="Google Shape;179;p18"/>
          <p:cNvSpPr txBox="1">
            <a:spLocks noGrp="1"/>
          </p:cNvSpPr>
          <p:nvPr>
            <p:ph type="subTitle" idx="6"/>
          </p:nvPr>
        </p:nvSpPr>
        <p:spPr>
          <a:xfrm>
            <a:off x="-12300" y="39189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18. Numbered 1–5 (Green)">
  <p:cSld name="CUSTOM_2_7_1_4">
    <p:spTree>
      <p:nvGrpSpPr>
        <p:cNvPr id="1" name="Shape 180"/>
        <p:cNvGrpSpPr/>
        <p:nvPr/>
      </p:nvGrpSpPr>
      <p:grpSpPr>
        <a:xfrm>
          <a:off x="0" y="0"/>
          <a:ext cx="0" cy="0"/>
          <a:chOff x="0" y="0"/>
          <a:chExt cx="0" cy="0"/>
        </a:xfrm>
      </p:grpSpPr>
      <p:sp>
        <p:nvSpPr>
          <p:cNvPr id="181" name="Google Shape;181;p19"/>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3" name="Google Shape;183;p1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84" name="Google Shape;184;p1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85" name="Google Shape;185;p1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86" name="Google Shape;186;p1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87" name="Google Shape;187;p1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88" name="Google Shape;188;p19"/>
          <p:cNvGrpSpPr/>
          <p:nvPr/>
        </p:nvGrpSpPr>
        <p:grpSpPr>
          <a:xfrm>
            <a:off x="457200" y="1300225"/>
            <a:ext cx="776889" cy="621300"/>
            <a:chOff x="457200" y="1378813"/>
            <a:chExt cx="776889" cy="621300"/>
          </a:xfrm>
        </p:grpSpPr>
        <p:sp>
          <p:nvSpPr>
            <p:cNvPr id="189" name="Google Shape;189;p19"/>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90" name="Google Shape;190;p19"/>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1" name="Google Shape;191;p19"/>
          <p:cNvGrpSpPr/>
          <p:nvPr/>
        </p:nvGrpSpPr>
        <p:grpSpPr>
          <a:xfrm>
            <a:off x="457200" y="2000125"/>
            <a:ext cx="776889" cy="621300"/>
            <a:chOff x="457200" y="1378813"/>
            <a:chExt cx="776889" cy="621300"/>
          </a:xfrm>
        </p:grpSpPr>
        <p:sp>
          <p:nvSpPr>
            <p:cNvPr id="192" name="Google Shape;192;p19"/>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93" name="Google Shape;193;p19"/>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 name="Google Shape;194;p19"/>
          <p:cNvGrpSpPr/>
          <p:nvPr/>
        </p:nvGrpSpPr>
        <p:grpSpPr>
          <a:xfrm>
            <a:off x="457200" y="2692850"/>
            <a:ext cx="776889" cy="621300"/>
            <a:chOff x="457200" y="1378813"/>
            <a:chExt cx="776889" cy="621300"/>
          </a:xfrm>
        </p:grpSpPr>
        <p:sp>
          <p:nvSpPr>
            <p:cNvPr id="195" name="Google Shape;195;p19"/>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96" name="Google Shape;196;p19"/>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 name="Google Shape;197;p19"/>
          <p:cNvGrpSpPr/>
          <p:nvPr/>
        </p:nvGrpSpPr>
        <p:grpSpPr>
          <a:xfrm>
            <a:off x="457200" y="3390350"/>
            <a:ext cx="776889" cy="621300"/>
            <a:chOff x="457200" y="1378813"/>
            <a:chExt cx="776889" cy="621300"/>
          </a:xfrm>
        </p:grpSpPr>
        <p:sp>
          <p:nvSpPr>
            <p:cNvPr id="198" name="Google Shape;198;p19"/>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99" name="Google Shape;199;p19"/>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0" name="Google Shape;200;p19"/>
          <p:cNvSpPr txBox="1">
            <a:spLocks noGrp="1"/>
          </p:cNvSpPr>
          <p:nvPr>
            <p:ph type="subTitle" idx="3"/>
          </p:nvPr>
        </p:nvSpPr>
        <p:spPr>
          <a:xfrm>
            <a:off x="-7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1" name="Google Shape;201;p19"/>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9"/>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19"/>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19"/>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5" name="Google Shape;205;p19"/>
          <p:cNvSpPr txBox="1">
            <a:spLocks noGrp="1"/>
          </p:cNvSpPr>
          <p:nvPr>
            <p:ph type="subTitle" idx="5"/>
          </p:nvPr>
        </p:nvSpPr>
        <p:spPr>
          <a:xfrm>
            <a:off x="0" y="2695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6" name="Google Shape;206;p19"/>
          <p:cNvSpPr txBox="1">
            <a:spLocks noGrp="1"/>
          </p:cNvSpPr>
          <p:nvPr>
            <p:ph type="subTitle" idx="6"/>
          </p:nvPr>
        </p:nvSpPr>
        <p:spPr>
          <a:xfrm>
            <a:off x="-12300" y="33855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07" name="Google Shape;207;p19"/>
          <p:cNvGrpSpPr/>
          <p:nvPr/>
        </p:nvGrpSpPr>
        <p:grpSpPr>
          <a:xfrm>
            <a:off x="469500" y="4083075"/>
            <a:ext cx="776889" cy="621300"/>
            <a:chOff x="457200" y="1378813"/>
            <a:chExt cx="776889" cy="621300"/>
          </a:xfrm>
        </p:grpSpPr>
        <p:sp>
          <p:nvSpPr>
            <p:cNvPr id="208" name="Google Shape;208;p19"/>
            <p:cNvSpPr/>
            <p:nvPr/>
          </p:nvSpPr>
          <p:spPr>
            <a:xfrm>
              <a:off x="457200" y="1378813"/>
              <a:ext cx="695400" cy="621300"/>
            </a:xfrm>
            <a:prstGeom prst="roundRect">
              <a:avLst>
                <a:gd name="adj" fmla="val 16667"/>
              </a:avLst>
            </a:prstGeom>
            <a:solidFill>
              <a:srgbClr val="134F5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09" name="Google Shape;209;p19"/>
            <p:cNvSpPr/>
            <p:nvPr/>
          </p:nvSpPr>
          <p:spPr>
            <a:xfrm rot="5400000">
              <a:off x="969614" y="1607625"/>
              <a:ext cx="340325" cy="188625"/>
            </a:xfrm>
            <a:prstGeom prst="flowChartExtract">
              <a:avLst/>
            </a:prstGeom>
            <a:solidFill>
              <a:srgbClr val="134F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0" name="Google Shape;210;p19"/>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9"/>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19. Numbered 1–6 (Gray)">
  <p:cSld name="CUSTOM_2_7_1_3_1_1">
    <p:spTree>
      <p:nvGrpSpPr>
        <p:cNvPr id="1" name="Shape 212"/>
        <p:cNvGrpSpPr/>
        <p:nvPr/>
      </p:nvGrpSpPr>
      <p:grpSpPr>
        <a:xfrm>
          <a:off x="0" y="0"/>
          <a:ext cx="0" cy="0"/>
          <a:chOff x="0" y="0"/>
          <a:chExt cx="0" cy="0"/>
        </a:xfrm>
      </p:grpSpPr>
      <p:sp>
        <p:nvSpPr>
          <p:cNvPr id="213" name="Google Shape;213;p20"/>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15" name="Google Shape;215;p2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16" name="Google Shape;216;p2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17" name="Google Shape;217;p2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18" name="Google Shape;218;p2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19" name="Google Shape;219;p2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20" name="Google Shape;220;p20"/>
          <p:cNvGrpSpPr/>
          <p:nvPr/>
        </p:nvGrpSpPr>
        <p:grpSpPr>
          <a:xfrm>
            <a:off x="457200" y="1237825"/>
            <a:ext cx="776900" cy="486300"/>
            <a:chOff x="457200" y="1466425"/>
            <a:chExt cx="776900" cy="486300"/>
          </a:xfrm>
        </p:grpSpPr>
        <p:sp>
          <p:nvSpPr>
            <p:cNvPr id="221" name="Google Shape;221;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22" name="Google Shape;222;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3" name="Google Shape;223;p20"/>
          <p:cNvSpPr txBox="1">
            <a:spLocks noGrp="1"/>
          </p:cNvSpPr>
          <p:nvPr>
            <p:ph type="subTitle" idx="3"/>
          </p:nvPr>
        </p:nvSpPr>
        <p:spPr>
          <a:xfrm>
            <a:off x="-12150" y="12746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24" name="Google Shape;224;p20"/>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5" name="Google Shape;225;p20"/>
          <p:cNvGrpSpPr/>
          <p:nvPr/>
        </p:nvGrpSpPr>
        <p:grpSpPr>
          <a:xfrm>
            <a:off x="457200" y="1828900"/>
            <a:ext cx="776900" cy="486300"/>
            <a:chOff x="457200" y="1466425"/>
            <a:chExt cx="776900" cy="486300"/>
          </a:xfrm>
        </p:grpSpPr>
        <p:sp>
          <p:nvSpPr>
            <p:cNvPr id="226" name="Google Shape;226;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27" name="Google Shape;227;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8" name="Google Shape;228;p20"/>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9" name="Google Shape;229;p20"/>
          <p:cNvGrpSpPr/>
          <p:nvPr/>
        </p:nvGrpSpPr>
        <p:grpSpPr>
          <a:xfrm>
            <a:off x="457200" y="2419975"/>
            <a:ext cx="776900" cy="486300"/>
            <a:chOff x="457200" y="1466425"/>
            <a:chExt cx="776900" cy="486300"/>
          </a:xfrm>
        </p:grpSpPr>
        <p:sp>
          <p:nvSpPr>
            <p:cNvPr id="230" name="Google Shape;230;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31" name="Google Shape;231;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2" name="Google Shape;232;p20"/>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3" name="Google Shape;233;p20"/>
          <p:cNvGrpSpPr/>
          <p:nvPr/>
        </p:nvGrpSpPr>
        <p:grpSpPr>
          <a:xfrm>
            <a:off x="457200" y="3011050"/>
            <a:ext cx="776900" cy="486300"/>
            <a:chOff x="457200" y="1466425"/>
            <a:chExt cx="776900" cy="486300"/>
          </a:xfrm>
        </p:grpSpPr>
        <p:sp>
          <p:nvSpPr>
            <p:cNvPr id="234" name="Google Shape;234;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35" name="Google Shape;235;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6" name="Google Shape;236;p20"/>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7" name="Google Shape;237;p20"/>
          <p:cNvGrpSpPr/>
          <p:nvPr/>
        </p:nvGrpSpPr>
        <p:grpSpPr>
          <a:xfrm>
            <a:off x="457200" y="3602137"/>
            <a:ext cx="776900" cy="486300"/>
            <a:chOff x="457200" y="1466425"/>
            <a:chExt cx="776900" cy="486300"/>
          </a:xfrm>
        </p:grpSpPr>
        <p:sp>
          <p:nvSpPr>
            <p:cNvPr id="238" name="Google Shape;238;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39" name="Google Shape;239;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0" name="Google Shape;240;p20"/>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1" name="Google Shape;241;p20"/>
          <p:cNvGrpSpPr/>
          <p:nvPr/>
        </p:nvGrpSpPr>
        <p:grpSpPr>
          <a:xfrm>
            <a:off x="457200" y="4193262"/>
            <a:ext cx="776900" cy="486300"/>
            <a:chOff x="457200" y="1466425"/>
            <a:chExt cx="776900" cy="486300"/>
          </a:xfrm>
        </p:grpSpPr>
        <p:sp>
          <p:nvSpPr>
            <p:cNvPr id="242" name="Google Shape;242;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43" name="Google Shape;243;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4" name="Google Shape;244;p20"/>
          <p:cNvSpPr txBox="1">
            <a:spLocks noGrp="1"/>
          </p:cNvSpPr>
          <p:nvPr>
            <p:ph type="subTitle" idx="4"/>
          </p:nvPr>
        </p:nvSpPr>
        <p:spPr>
          <a:xfrm>
            <a:off x="-12075" y="18488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5" name="Google Shape;245;p20"/>
          <p:cNvSpPr txBox="1">
            <a:spLocks noGrp="1"/>
          </p:cNvSpPr>
          <p:nvPr>
            <p:ph type="subTitle" idx="5"/>
          </p:nvPr>
        </p:nvSpPr>
        <p:spPr>
          <a:xfrm>
            <a:off x="-12075" y="24399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6" name="Google Shape;246;p20"/>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7" name="Google Shape;247;p20"/>
          <p:cNvSpPr txBox="1">
            <a:spLocks noGrp="1"/>
          </p:cNvSpPr>
          <p:nvPr>
            <p:ph type="subTitle" idx="7"/>
          </p:nvPr>
        </p:nvSpPr>
        <p:spPr>
          <a:xfrm>
            <a:off x="12475" y="3622088"/>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8" name="Google Shape;248;p20"/>
          <p:cNvSpPr txBox="1">
            <a:spLocks noGrp="1"/>
          </p:cNvSpPr>
          <p:nvPr>
            <p:ph type="subTitle" idx="8"/>
          </p:nvPr>
        </p:nvSpPr>
        <p:spPr>
          <a:xfrm>
            <a:off x="12475" y="4236125"/>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2. Title Slide: UX/UI Design">
  <p:cSld name="CUSTOM_2_3_1_1_1_1_1_2_1_2_1_1_1_1_2_2_1_1_1">
    <p:spTree>
      <p:nvGrpSpPr>
        <p:cNvPr id="1" name="Shape 17"/>
        <p:cNvGrpSpPr/>
        <p:nvPr/>
      </p:nvGrpSpPr>
      <p:grpSpPr>
        <a:xfrm>
          <a:off x="0" y="0"/>
          <a:ext cx="0" cy="0"/>
          <a:chOff x="0" y="0"/>
          <a:chExt cx="0" cy="0"/>
        </a:xfrm>
      </p:grpSpPr>
      <p:pic>
        <p:nvPicPr>
          <p:cNvPr id="18" name="Google Shape;18;p3"/>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19" name="Google Shape;19;p3"/>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UX/UI Design</a:t>
            </a:r>
            <a:endParaRPr sz="1800">
              <a:solidFill>
                <a:srgbClr val="FFFFFF"/>
              </a:solidFill>
              <a:latin typeface="Roboto Medium"/>
              <a:ea typeface="Roboto Medium"/>
              <a:cs typeface="Roboto Medium"/>
              <a:sym typeface="Roboto Medium"/>
            </a:endParaRPr>
          </a:p>
        </p:txBody>
      </p:sp>
      <p:pic>
        <p:nvPicPr>
          <p:cNvPr id="21" name="Google Shape;21;p3"/>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22" name="Google Shape;22;p3"/>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 name="Google Shape;23;p3"/>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 name="Google Shape;24;p3"/>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25" name="Google Shape;25;p3"/>
          <p:cNvPicPr preferRelativeResize="0"/>
          <p:nvPr/>
        </p:nvPicPr>
        <p:blipFill>
          <a:blip r:embed="rId4">
            <a:alphaModFix/>
          </a:blip>
          <a:stretch>
            <a:fillRect/>
          </a:stretch>
        </p:blipFill>
        <p:spPr>
          <a:xfrm>
            <a:off x="584735" y="1058550"/>
            <a:ext cx="2560322" cy="1920238"/>
          </a:xfrm>
          <a:prstGeom prst="rect">
            <a:avLst/>
          </a:prstGeom>
          <a:noFill/>
          <a:ln>
            <a:noFill/>
          </a:ln>
        </p:spPr>
      </p:pic>
      <p:sp>
        <p:nvSpPr>
          <p:cNvPr id="26" name="Google Shape;26;p3"/>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20. Numbered 1–6 (Blue)">
  <p:cSld name="CUSTOM_2_7_1_3_1_1_2">
    <p:spTree>
      <p:nvGrpSpPr>
        <p:cNvPr id="1" name="Shape 249"/>
        <p:cNvGrpSpPr/>
        <p:nvPr/>
      </p:nvGrpSpPr>
      <p:grpSpPr>
        <a:xfrm>
          <a:off x="0" y="0"/>
          <a:ext cx="0" cy="0"/>
          <a:chOff x="0" y="0"/>
          <a:chExt cx="0" cy="0"/>
        </a:xfrm>
      </p:grpSpPr>
      <p:sp>
        <p:nvSpPr>
          <p:cNvPr id="250" name="Google Shape;250;p21"/>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2" name="Google Shape;252;p2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53" name="Google Shape;253;p2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54" name="Google Shape;254;p2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55" name="Google Shape;255;p2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56" name="Google Shape;256;p2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57" name="Google Shape;257;p21"/>
          <p:cNvGrpSpPr/>
          <p:nvPr/>
        </p:nvGrpSpPr>
        <p:grpSpPr>
          <a:xfrm>
            <a:off x="457200" y="1237825"/>
            <a:ext cx="776900" cy="486300"/>
            <a:chOff x="457200" y="1466425"/>
            <a:chExt cx="776900" cy="486300"/>
          </a:xfrm>
        </p:grpSpPr>
        <p:sp>
          <p:nvSpPr>
            <p:cNvPr id="258" name="Google Shape;258;p21"/>
            <p:cNvSpPr/>
            <p:nvPr/>
          </p:nvSpPr>
          <p:spPr>
            <a:xfrm>
              <a:off x="457200" y="1466425"/>
              <a:ext cx="695400" cy="486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59" name="Google Shape;259;p21"/>
            <p:cNvSpPr/>
            <p:nvPr/>
          </p:nvSpPr>
          <p:spPr>
            <a:xfrm rot="5400000">
              <a:off x="973100" y="1624950"/>
              <a:ext cx="33337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0" name="Google Shape;260;p21"/>
          <p:cNvSpPr txBox="1">
            <a:spLocks noGrp="1"/>
          </p:cNvSpPr>
          <p:nvPr>
            <p:ph type="subTitle" idx="3"/>
          </p:nvPr>
        </p:nvSpPr>
        <p:spPr>
          <a:xfrm>
            <a:off x="-12225" y="12746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1" name="Google Shape;261;p21"/>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2" name="Google Shape;262;p21"/>
          <p:cNvGrpSpPr/>
          <p:nvPr/>
        </p:nvGrpSpPr>
        <p:grpSpPr>
          <a:xfrm>
            <a:off x="457200" y="1828900"/>
            <a:ext cx="776900" cy="486300"/>
            <a:chOff x="457200" y="1466425"/>
            <a:chExt cx="776900" cy="486300"/>
          </a:xfrm>
        </p:grpSpPr>
        <p:sp>
          <p:nvSpPr>
            <p:cNvPr id="263" name="Google Shape;263;p21"/>
            <p:cNvSpPr/>
            <p:nvPr/>
          </p:nvSpPr>
          <p:spPr>
            <a:xfrm>
              <a:off x="457200" y="1466425"/>
              <a:ext cx="695400" cy="486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64" name="Google Shape;264;p21"/>
            <p:cNvSpPr/>
            <p:nvPr/>
          </p:nvSpPr>
          <p:spPr>
            <a:xfrm rot="5400000">
              <a:off x="973100" y="1624950"/>
              <a:ext cx="33337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5" name="Google Shape;265;p21"/>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6" name="Google Shape;266;p21"/>
          <p:cNvGrpSpPr/>
          <p:nvPr/>
        </p:nvGrpSpPr>
        <p:grpSpPr>
          <a:xfrm>
            <a:off x="457200" y="2419975"/>
            <a:ext cx="776900" cy="486300"/>
            <a:chOff x="457200" y="1466425"/>
            <a:chExt cx="776900" cy="486300"/>
          </a:xfrm>
        </p:grpSpPr>
        <p:sp>
          <p:nvSpPr>
            <p:cNvPr id="267" name="Google Shape;267;p21"/>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68" name="Google Shape;268;p21"/>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9" name="Google Shape;269;p21"/>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0" name="Google Shape;270;p21"/>
          <p:cNvGrpSpPr/>
          <p:nvPr/>
        </p:nvGrpSpPr>
        <p:grpSpPr>
          <a:xfrm>
            <a:off x="457200" y="3011050"/>
            <a:ext cx="776900" cy="486300"/>
            <a:chOff x="457200" y="1466425"/>
            <a:chExt cx="776900" cy="486300"/>
          </a:xfrm>
        </p:grpSpPr>
        <p:sp>
          <p:nvSpPr>
            <p:cNvPr id="271" name="Google Shape;271;p21"/>
            <p:cNvSpPr/>
            <p:nvPr/>
          </p:nvSpPr>
          <p:spPr>
            <a:xfrm>
              <a:off x="457200" y="1466425"/>
              <a:ext cx="695400" cy="486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72" name="Google Shape;272;p21"/>
            <p:cNvSpPr/>
            <p:nvPr/>
          </p:nvSpPr>
          <p:spPr>
            <a:xfrm rot="5400000">
              <a:off x="973100" y="1624950"/>
              <a:ext cx="33337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3" name="Google Shape;273;p21"/>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4" name="Google Shape;274;p21"/>
          <p:cNvGrpSpPr/>
          <p:nvPr/>
        </p:nvGrpSpPr>
        <p:grpSpPr>
          <a:xfrm>
            <a:off x="457200" y="3602137"/>
            <a:ext cx="776900" cy="486300"/>
            <a:chOff x="457200" y="1466425"/>
            <a:chExt cx="776900" cy="486300"/>
          </a:xfrm>
        </p:grpSpPr>
        <p:sp>
          <p:nvSpPr>
            <p:cNvPr id="275" name="Google Shape;275;p21"/>
            <p:cNvSpPr/>
            <p:nvPr/>
          </p:nvSpPr>
          <p:spPr>
            <a:xfrm>
              <a:off x="457200" y="1466425"/>
              <a:ext cx="695400" cy="486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76" name="Google Shape;276;p21"/>
            <p:cNvSpPr/>
            <p:nvPr/>
          </p:nvSpPr>
          <p:spPr>
            <a:xfrm rot="5400000">
              <a:off x="973100" y="1624950"/>
              <a:ext cx="33337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7" name="Google Shape;277;p21"/>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8" name="Google Shape;278;p21"/>
          <p:cNvGrpSpPr/>
          <p:nvPr/>
        </p:nvGrpSpPr>
        <p:grpSpPr>
          <a:xfrm>
            <a:off x="457200" y="4193262"/>
            <a:ext cx="776900" cy="486300"/>
            <a:chOff x="457200" y="1466425"/>
            <a:chExt cx="776900" cy="486300"/>
          </a:xfrm>
        </p:grpSpPr>
        <p:sp>
          <p:nvSpPr>
            <p:cNvPr id="279" name="Google Shape;279;p21"/>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80" name="Google Shape;280;p21"/>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1" name="Google Shape;281;p21"/>
          <p:cNvSpPr txBox="1">
            <a:spLocks noGrp="1"/>
          </p:cNvSpPr>
          <p:nvPr>
            <p:ph type="subTitle" idx="4"/>
          </p:nvPr>
        </p:nvSpPr>
        <p:spPr>
          <a:xfrm>
            <a:off x="-12300" y="1858813"/>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2" name="Google Shape;282;p21"/>
          <p:cNvSpPr txBox="1">
            <a:spLocks noGrp="1"/>
          </p:cNvSpPr>
          <p:nvPr>
            <p:ph type="subTitle" idx="5"/>
          </p:nvPr>
        </p:nvSpPr>
        <p:spPr>
          <a:xfrm>
            <a:off x="12250" y="2439925"/>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3" name="Google Shape;283;p21"/>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4" name="Google Shape;284;p21"/>
          <p:cNvSpPr txBox="1">
            <a:spLocks noGrp="1"/>
          </p:cNvSpPr>
          <p:nvPr>
            <p:ph type="subTitle" idx="7"/>
          </p:nvPr>
        </p:nvSpPr>
        <p:spPr>
          <a:xfrm>
            <a:off x="-12125" y="362210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5" name="Google Shape;285;p21"/>
          <p:cNvSpPr txBox="1">
            <a:spLocks noGrp="1"/>
          </p:cNvSpPr>
          <p:nvPr>
            <p:ph type="subTitle" idx="8"/>
          </p:nvPr>
        </p:nvSpPr>
        <p:spPr>
          <a:xfrm>
            <a:off x="-12150" y="42361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21. Numbered 1–7 (Gray)">
  <p:cSld name="CUSTOM_2_7_1_3_1_1_1">
    <p:spTree>
      <p:nvGrpSpPr>
        <p:cNvPr id="1" name="Shape 286"/>
        <p:cNvGrpSpPr/>
        <p:nvPr/>
      </p:nvGrpSpPr>
      <p:grpSpPr>
        <a:xfrm>
          <a:off x="0" y="0"/>
          <a:ext cx="0" cy="0"/>
          <a:chOff x="0" y="0"/>
          <a:chExt cx="0" cy="0"/>
        </a:xfrm>
      </p:grpSpPr>
      <p:sp>
        <p:nvSpPr>
          <p:cNvPr id="287" name="Google Shape;287;p22"/>
          <p:cNvSpPr/>
          <p:nvPr/>
        </p:nvSpPr>
        <p:spPr>
          <a:xfrm>
            <a:off x="1254500" y="11616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2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9" name="Google Shape;289;p2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90" name="Google Shape;290;p2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91" name="Google Shape;291;p2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92" name="Google Shape;292;p2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93" name="Google Shape;293;p2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94" name="Google Shape;294;p22"/>
          <p:cNvGrpSpPr/>
          <p:nvPr/>
        </p:nvGrpSpPr>
        <p:grpSpPr>
          <a:xfrm>
            <a:off x="457222" y="1149803"/>
            <a:ext cx="713194" cy="446423"/>
            <a:chOff x="457200" y="1466425"/>
            <a:chExt cx="776900" cy="486300"/>
          </a:xfrm>
        </p:grpSpPr>
        <p:sp>
          <p:nvSpPr>
            <p:cNvPr id="295" name="Google Shape;295;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296" name="Google Shape;296;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7" name="Google Shape;297;p22"/>
          <p:cNvSpPr txBox="1">
            <a:spLocks noGrp="1"/>
          </p:cNvSpPr>
          <p:nvPr>
            <p:ph type="subTitle" idx="3"/>
          </p:nvPr>
        </p:nvSpPr>
        <p:spPr>
          <a:xfrm>
            <a:off x="0" y="11753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8" name="Google Shape;298;p22"/>
          <p:cNvSpPr/>
          <p:nvPr/>
        </p:nvSpPr>
        <p:spPr>
          <a:xfrm>
            <a:off x="1254500" y="16842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9" name="Google Shape;299;p22"/>
          <p:cNvGrpSpPr/>
          <p:nvPr/>
        </p:nvGrpSpPr>
        <p:grpSpPr>
          <a:xfrm>
            <a:off x="457222" y="1672428"/>
            <a:ext cx="713194" cy="446423"/>
            <a:chOff x="457200" y="1466425"/>
            <a:chExt cx="776900" cy="486300"/>
          </a:xfrm>
        </p:grpSpPr>
        <p:sp>
          <p:nvSpPr>
            <p:cNvPr id="300" name="Google Shape;300;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301" name="Google Shape;301;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2" name="Google Shape;302;p22"/>
          <p:cNvSpPr txBox="1">
            <a:spLocks noGrp="1"/>
          </p:cNvSpPr>
          <p:nvPr>
            <p:ph type="subTitle" idx="4"/>
          </p:nvPr>
        </p:nvSpPr>
        <p:spPr>
          <a:xfrm>
            <a:off x="125" y="16979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3" name="Google Shape;303;p22"/>
          <p:cNvSpPr/>
          <p:nvPr/>
        </p:nvSpPr>
        <p:spPr>
          <a:xfrm>
            <a:off x="1254475" y="220740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4" name="Google Shape;304;p22"/>
          <p:cNvGrpSpPr/>
          <p:nvPr/>
        </p:nvGrpSpPr>
        <p:grpSpPr>
          <a:xfrm>
            <a:off x="457197" y="2195578"/>
            <a:ext cx="713194" cy="446423"/>
            <a:chOff x="457200" y="1466425"/>
            <a:chExt cx="776900" cy="486300"/>
          </a:xfrm>
        </p:grpSpPr>
        <p:sp>
          <p:nvSpPr>
            <p:cNvPr id="305" name="Google Shape;305;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306" name="Google Shape;306;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7" name="Google Shape;307;p22"/>
          <p:cNvSpPr txBox="1">
            <a:spLocks noGrp="1"/>
          </p:cNvSpPr>
          <p:nvPr>
            <p:ph type="subTitle" idx="5"/>
          </p:nvPr>
        </p:nvSpPr>
        <p:spPr>
          <a:xfrm>
            <a:off x="0" y="222110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8" name="Google Shape;308;p22"/>
          <p:cNvSpPr/>
          <p:nvPr/>
        </p:nvSpPr>
        <p:spPr>
          <a:xfrm>
            <a:off x="1254475" y="27300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9" name="Google Shape;309;p22"/>
          <p:cNvGrpSpPr/>
          <p:nvPr/>
        </p:nvGrpSpPr>
        <p:grpSpPr>
          <a:xfrm>
            <a:off x="457197" y="2718203"/>
            <a:ext cx="713194" cy="446423"/>
            <a:chOff x="457200" y="1466425"/>
            <a:chExt cx="776900" cy="486300"/>
          </a:xfrm>
        </p:grpSpPr>
        <p:sp>
          <p:nvSpPr>
            <p:cNvPr id="310" name="Google Shape;310;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311" name="Google Shape;311;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2" name="Google Shape;312;p22"/>
          <p:cNvSpPr txBox="1">
            <a:spLocks noGrp="1"/>
          </p:cNvSpPr>
          <p:nvPr>
            <p:ph type="subTitle" idx="6"/>
          </p:nvPr>
        </p:nvSpPr>
        <p:spPr>
          <a:xfrm>
            <a:off x="-125" y="27437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13" name="Google Shape;313;p22"/>
          <p:cNvSpPr/>
          <p:nvPr/>
        </p:nvSpPr>
        <p:spPr>
          <a:xfrm>
            <a:off x="1254500" y="32526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4" name="Google Shape;314;p22"/>
          <p:cNvGrpSpPr/>
          <p:nvPr/>
        </p:nvGrpSpPr>
        <p:grpSpPr>
          <a:xfrm>
            <a:off x="457222" y="3240828"/>
            <a:ext cx="713194" cy="446423"/>
            <a:chOff x="457200" y="1466425"/>
            <a:chExt cx="776900" cy="486300"/>
          </a:xfrm>
        </p:grpSpPr>
        <p:sp>
          <p:nvSpPr>
            <p:cNvPr id="315" name="Google Shape;315;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316" name="Google Shape;316;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7" name="Google Shape;317;p22"/>
          <p:cNvSpPr txBox="1">
            <a:spLocks noGrp="1"/>
          </p:cNvSpPr>
          <p:nvPr>
            <p:ph type="subTitle" idx="7"/>
          </p:nvPr>
        </p:nvSpPr>
        <p:spPr>
          <a:xfrm>
            <a:off x="25" y="32663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18" name="Google Shape;318;p22"/>
          <p:cNvSpPr/>
          <p:nvPr/>
        </p:nvSpPr>
        <p:spPr>
          <a:xfrm>
            <a:off x="1254500" y="377527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9" name="Google Shape;319;p22"/>
          <p:cNvGrpSpPr/>
          <p:nvPr/>
        </p:nvGrpSpPr>
        <p:grpSpPr>
          <a:xfrm>
            <a:off x="457222" y="3763453"/>
            <a:ext cx="713194" cy="446423"/>
            <a:chOff x="457200" y="1466425"/>
            <a:chExt cx="776900" cy="486300"/>
          </a:xfrm>
        </p:grpSpPr>
        <p:sp>
          <p:nvSpPr>
            <p:cNvPr id="320" name="Google Shape;320;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321" name="Google Shape;321;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2" name="Google Shape;322;p22"/>
          <p:cNvSpPr txBox="1">
            <a:spLocks noGrp="1"/>
          </p:cNvSpPr>
          <p:nvPr>
            <p:ph type="subTitle" idx="8"/>
          </p:nvPr>
        </p:nvSpPr>
        <p:spPr>
          <a:xfrm>
            <a:off x="-50" y="378897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23" name="Google Shape;323;p22"/>
          <p:cNvSpPr/>
          <p:nvPr/>
        </p:nvSpPr>
        <p:spPr>
          <a:xfrm>
            <a:off x="1254500" y="43234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4" name="Google Shape;324;p22"/>
          <p:cNvGrpSpPr/>
          <p:nvPr/>
        </p:nvGrpSpPr>
        <p:grpSpPr>
          <a:xfrm>
            <a:off x="457222" y="4311603"/>
            <a:ext cx="713194" cy="446423"/>
            <a:chOff x="457200" y="1466425"/>
            <a:chExt cx="776900" cy="486300"/>
          </a:xfrm>
        </p:grpSpPr>
        <p:sp>
          <p:nvSpPr>
            <p:cNvPr id="325" name="Google Shape;325;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326" name="Google Shape;326;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7" name="Google Shape;327;p22"/>
          <p:cNvSpPr txBox="1">
            <a:spLocks noGrp="1"/>
          </p:cNvSpPr>
          <p:nvPr>
            <p:ph type="subTitle" idx="9"/>
          </p:nvPr>
        </p:nvSpPr>
        <p:spPr>
          <a:xfrm>
            <a:off x="25" y="43371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22. Numbered 1–8 (Gray)">
  <p:cSld name="CUSTOM_2_7_1_3_1_1_1_1">
    <p:spTree>
      <p:nvGrpSpPr>
        <p:cNvPr id="1" name="Shape 328"/>
        <p:cNvGrpSpPr/>
        <p:nvPr/>
      </p:nvGrpSpPr>
      <p:grpSpPr>
        <a:xfrm>
          <a:off x="0" y="0"/>
          <a:ext cx="0" cy="0"/>
          <a:chOff x="0" y="0"/>
          <a:chExt cx="0" cy="0"/>
        </a:xfrm>
      </p:grpSpPr>
      <p:sp>
        <p:nvSpPr>
          <p:cNvPr id="329" name="Google Shape;329;p2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30" name="Google Shape;330;p2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31" name="Google Shape;331;p2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32" name="Google Shape;332;p2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333" name="Google Shape;333;p2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34" name="Google Shape;334;p2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35" name="Google Shape;335;p23"/>
          <p:cNvSpPr/>
          <p:nvPr/>
        </p:nvSpPr>
        <p:spPr>
          <a:xfrm>
            <a:off x="1179063" y="299663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6" name="Google Shape;336;p23"/>
          <p:cNvGrpSpPr/>
          <p:nvPr/>
        </p:nvGrpSpPr>
        <p:grpSpPr>
          <a:xfrm>
            <a:off x="457377" y="2996663"/>
            <a:ext cx="602564" cy="377174"/>
            <a:chOff x="457200" y="1466425"/>
            <a:chExt cx="776900" cy="486300"/>
          </a:xfrm>
        </p:grpSpPr>
        <p:sp>
          <p:nvSpPr>
            <p:cNvPr id="337" name="Google Shape;337;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338" name="Google Shape;338;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9" name="Google Shape;339;p23"/>
          <p:cNvSpPr txBox="1">
            <a:spLocks noGrp="1"/>
          </p:cNvSpPr>
          <p:nvPr>
            <p:ph type="subTitle" idx="3"/>
          </p:nvPr>
        </p:nvSpPr>
        <p:spPr>
          <a:xfrm>
            <a:off x="-12150" y="29967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0" name="Google Shape;340;p23"/>
          <p:cNvSpPr/>
          <p:nvPr/>
        </p:nvSpPr>
        <p:spPr>
          <a:xfrm>
            <a:off x="1179088" y="213525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1" name="Google Shape;341;p23"/>
          <p:cNvGrpSpPr/>
          <p:nvPr/>
        </p:nvGrpSpPr>
        <p:grpSpPr>
          <a:xfrm>
            <a:off x="457402" y="2135288"/>
            <a:ext cx="602564" cy="377174"/>
            <a:chOff x="457200" y="1466425"/>
            <a:chExt cx="776900" cy="486300"/>
          </a:xfrm>
        </p:grpSpPr>
        <p:sp>
          <p:nvSpPr>
            <p:cNvPr id="342" name="Google Shape;342;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343" name="Google Shape;343;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4" name="Google Shape;344;p23"/>
          <p:cNvSpPr txBox="1">
            <a:spLocks noGrp="1"/>
          </p:cNvSpPr>
          <p:nvPr>
            <p:ph type="subTitle" idx="4"/>
          </p:nvPr>
        </p:nvSpPr>
        <p:spPr>
          <a:xfrm>
            <a:off x="-12125" y="21353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5" name="Google Shape;345;p23"/>
          <p:cNvSpPr/>
          <p:nvPr/>
        </p:nvSpPr>
        <p:spPr>
          <a:xfrm>
            <a:off x="1179113" y="387300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6" name="Google Shape;346;p23"/>
          <p:cNvGrpSpPr/>
          <p:nvPr/>
        </p:nvGrpSpPr>
        <p:grpSpPr>
          <a:xfrm>
            <a:off x="457427" y="3873038"/>
            <a:ext cx="602564" cy="377174"/>
            <a:chOff x="457200" y="1466425"/>
            <a:chExt cx="776900" cy="486300"/>
          </a:xfrm>
        </p:grpSpPr>
        <p:sp>
          <p:nvSpPr>
            <p:cNvPr id="347" name="Google Shape;347;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348" name="Google Shape;348;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9" name="Google Shape;349;p23"/>
          <p:cNvSpPr txBox="1">
            <a:spLocks noGrp="1"/>
          </p:cNvSpPr>
          <p:nvPr>
            <p:ph type="subTitle" idx="5"/>
          </p:nvPr>
        </p:nvSpPr>
        <p:spPr>
          <a:xfrm>
            <a:off x="-12100" y="3873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0" name="Google Shape;350;p23"/>
          <p:cNvSpPr/>
          <p:nvPr/>
        </p:nvSpPr>
        <p:spPr>
          <a:xfrm>
            <a:off x="1179000" y="431111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1" name="Google Shape;351;p23"/>
          <p:cNvGrpSpPr/>
          <p:nvPr/>
        </p:nvGrpSpPr>
        <p:grpSpPr>
          <a:xfrm>
            <a:off x="457315" y="4311142"/>
            <a:ext cx="602564" cy="377174"/>
            <a:chOff x="457200" y="1466425"/>
            <a:chExt cx="776900" cy="486300"/>
          </a:xfrm>
        </p:grpSpPr>
        <p:sp>
          <p:nvSpPr>
            <p:cNvPr id="352" name="Google Shape;352;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353" name="Google Shape;353;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4" name="Google Shape;354;p23"/>
          <p:cNvSpPr txBox="1">
            <a:spLocks noGrp="1"/>
          </p:cNvSpPr>
          <p:nvPr>
            <p:ph type="subTitle" idx="6"/>
          </p:nvPr>
        </p:nvSpPr>
        <p:spPr>
          <a:xfrm>
            <a:off x="-12150" y="34348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5" name="Google Shape;355;p23"/>
          <p:cNvSpPr txBox="1">
            <a:spLocks noGrp="1"/>
          </p:cNvSpPr>
          <p:nvPr>
            <p:ph type="subTitle" idx="7"/>
          </p:nvPr>
        </p:nvSpPr>
        <p:spPr>
          <a:xfrm>
            <a:off x="-12075" y="43112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6" name="Google Shape;356;p23"/>
          <p:cNvSpPr/>
          <p:nvPr/>
        </p:nvSpPr>
        <p:spPr>
          <a:xfrm>
            <a:off x="1178975" y="257336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7" name="Google Shape;357;p23"/>
          <p:cNvGrpSpPr/>
          <p:nvPr/>
        </p:nvGrpSpPr>
        <p:grpSpPr>
          <a:xfrm>
            <a:off x="457290" y="2573392"/>
            <a:ext cx="602564" cy="377174"/>
            <a:chOff x="457200" y="1466425"/>
            <a:chExt cx="776900" cy="486300"/>
          </a:xfrm>
        </p:grpSpPr>
        <p:sp>
          <p:nvSpPr>
            <p:cNvPr id="358" name="Google Shape;358;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359" name="Google Shape;359;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0" name="Google Shape;360;p23"/>
          <p:cNvSpPr txBox="1">
            <a:spLocks noGrp="1"/>
          </p:cNvSpPr>
          <p:nvPr>
            <p:ph type="subTitle" idx="8"/>
          </p:nvPr>
        </p:nvSpPr>
        <p:spPr>
          <a:xfrm>
            <a:off x="-12250" y="25735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61" name="Google Shape;361;p23"/>
          <p:cNvSpPr/>
          <p:nvPr/>
        </p:nvSpPr>
        <p:spPr>
          <a:xfrm>
            <a:off x="1178950" y="343473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2" name="Google Shape;362;p23"/>
          <p:cNvGrpSpPr/>
          <p:nvPr/>
        </p:nvGrpSpPr>
        <p:grpSpPr>
          <a:xfrm>
            <a:off x="457265" y="3434767"/>
            <a:ext cx="602564" cy="377174"/>
            <a:chOff x="457200" y="1466425"/>
            <a:chExt cx="776900" cy="486300"/>
          </a:xfrm>
        </p:grpSpPr>
        <p:sp>
          <p:nvSpPr>
            <p:cNvPr id="363" name="Google Shape;363;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364" name="Google Shape;364;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5" name="Google Shape;365;p23"/>
          <p:cNvSpPr/>
          <p:nvPr/>
        </p:nvSpPr>
        <p:spPr>
          <a:xfrm>
            <a:off x="1179038" y="125888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6" name="Google Shape;366;p23"/>
          <p:cNvGrpSpPr/>
          <p:nvPr/>
        </p:nvGrpSpPr>
        <p:grpSpPr>
          <a:xfrm>
            <a:off x="457352" y="1258913"/>
            <a:ext cx="602564" cy="377174"/>
            <a:chOff x="457200" y="1466425"/>
            <a:chExt cx="776900" cy="486300"/>
          </a:xfrm>
        </p:grpSpPr>
        <p:sp>
          <p:nvSpPr>
            <p:cNvPr id="367" name="Google Shape;367;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368" name="Google Shape;368;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9" name="Google Shape;369;p23"/>
          <p:cNvSpPr txBox="1">
            <a:spLocks noGrp="1"/>
          </p:cNvSpPr>
          <p:nvPr>
            <p:ph type="subTitle" idx="9"/>
          </p:nvPr>
        </p:nvSpPr>
        <p:spPr>
          <a:xfrm>
            <a:off x="-12300" y="12590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0" name="Google Shape;370;p23"/>
          <p:cNvSpPr/>
          <p:nvPr/>
        </p:nvSpPr>
        <p:spPr>
          <a:xfrm>
            <a:off x="1178925" y="169698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1" name="Google Shape;371;p23"/>
          <p:cNvGrpSpPr/>
          <p:nvPr/>
        </p:nvGrpSpPr>
        <p:grpSpPr>
          <a:xfrm>
            <a:off x="457240" y="1697017"/>
            <a:ext cx="602564" cy="377174"/>
            <a:chOff x="457200" y="1466425"/>
            <a:chExt cx="776900" cy="486300"/>
          </a:xfrm>
        </p:grpSpPr>
        <p:sp>
          <p:nvSpPr>
            <p:cNvPr id="372" name="Google Shape;372;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373" name="Google Shape;373;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4" name="Google Shape;374;p23"/>
          <p:cNvSpPr txBox="1">
            <a:spLocks noGrp="1"/>
          </p:cNvSpPr>
          <p:nvPr>
            <p:ph type="subTitle" idx="13"/>
          </p:nvPr>
        </p:nvSpPr>
        <p:spPr>
          <a:xfrm>
            <a:off x="-12300" y="1697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23. Numbered 1–8 (Green)">
  <p:cSld name="CUSTOM_2_7_1_3_1_1_1_1_1">
    <p:spTree>
      <p:nvGrpSpPr>
        <p:cNvPr id="1" name="Shape 375"/>
        <p:cNvGrpSpPr/>
        <p:nvPr/>
      </p:nvGrpSpPr>
      <p:grpSpPr>
        <a:xfrm>
          <a:off x="0" y="0"/>
          <a:ext cx="0" cy="0"/>
          <a:chOff x="0" y="0"/>
          <a:chExt cx="0" cy="0"/>
        </a:xfrm>
      </p:grpSpPr>
      <p:sp>
        <p:nvSpPr>
          <p:cNvPr id="376" name="Google Shape;376;p2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7" name="Google Shape;377;p2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78" name="Google Shape;378;p2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79" name="Google Shape;379;p2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380" name="Google Shape;380;p2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81" name="Google Shape;381;p2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2" name="Google Shape;382;p24"/>
          <p:cNvSpPr/>
          <p:nvPr/>
        </p:nvSpPr>
        <p:spPr>
          <a:xfrm>
            <a:off x="1179113" y="387300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3" name="Google Shape;383;p24"/>
          <p:cNvGrpSpPr/>
          <p:nvPr/>
        </p:nvGrpSpPr>
        <p:grpSpPr>
          <a:xfrm>
            <a:off x="457427" y="3873038"/>
            <a:ext cx="602564" cy="377174"/>
            <a:chOff x="457200" y="1466425"/>
            <a:chExt cx="776900" cy="486300"/>
          </a:xfrm>
        </p:grpSpPr>
        <p:sp>
          <p:nvSpPr>
            <p:cNvPr id="384" name="Google Shape;384;p24"/>
            <p:cNvSpPr/>
            <p:nvPr/>
          </p:nvSpPr>
          <p:spPr>
            <a:xfrm>
              <a:off x="457200" y="1466425"/>
              <a:ext cx="695400" cy="486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385" name="Google Shape;385;p24"/>
            <p:cNvSpPr/>
            <p:nvPr/>
          </p:nvSpPr>
          <p:spPr>
            <a:xfrm rot="5400000">
              <a:off x="973100" y="1624950"/>
              <a:ext cx="33337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6" name="Google Shape;386;p24"/>
          <p:cNvSpPr txBox="1">
            <a:spLocks noGrp="1"/>
          </p:cNvSpPr>
          <p:nvPr>
            <p:ph type="subTitle" idx="3"/>
          </p:nvPr>
        </p:nvSpPr>
        <p:spPr>
          <a:xfrm>
            <a:off x="-12100" y="3873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7" name="Google Shape;387;p24"/>
          <p:cNvSpPr/>
          <p:nvPr/>
        </p:nvSpPr>
        <p:spPr>
          <a:xfrm>
            <a:off x="1179000" y="431111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8" name="Google Shape;388;p24"/>
          <p:cNvGrpSpPr/>
          <p:nvPr/>
        </p:nvGrpSpPr>
        <p:grpSpPr>
          <a:xfrm>
            <a:off x="457315" y="4311142"/>
            <a:ext cx="602564" cy="377174"/>
            <a:chOff x="457200" y="1466425"/>
            <a:chExt cx="776900" cy="486300"/>
          </a:xfrm>
        </p:grpSpPr>
        <p:sp>
          <p:nvSpPr>
            <p:cNvPr id="389" name="Google Shape;389;p24"/>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390" name="Google Shape;390;p24"/>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1" name="Google Shape;391;p24"/>
          <p:cNvSpPr txBox="1">
            <a:spLocks noGrp="1"/>
          </p:cNvSpPr>
          <p:nvPr>
            <p:ph type="subTitle" idx="4"/>
          </p:nvPr>
        </p:nvSpPr>
        <p:spPr>
          <a:xfrm>
            <a:off x="-12075" y="43112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92" name="Google Shape;392;p24"/>
          <p:cNvSpPr/>
          <p:nvPr/>
        </p:nvSpPr>
        <p:spPr>
          <a:xfrm>
            <a:off x="1179063" y="299663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3" name="Google Shape;393;p24"/>
          <p:cNvGrpSpPr/>
          <p:nvPr/>
        </p:nvGrpSpPr>
        <p:grpSpPr>
          <a:xfrm>
            <a:off x="457377" y="2996663"/>
            <a:ext cx="602564" cy="377174"/>
            <a:chOff x="457200" y="1466425"/>
            <a:chExt cx="776900" cy="486300"/>
          </a:xfrm>
        </p:grpSpPr>
        <p:sp>
          <p:nvSpPr>
            <p:cNvPr id="394" name="Google Shape;394;p24"/>
            <p:cNvSpPr/>
            <p:nvPr/>
          </p:nvSpPr>
          <p:spPr>
            <a:xfrm>
              <a:off x="457200" y="1466425"/>
              <a:ext cx="695400" cy="486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395" name="Google Shape;395;p24"/>
            <p:cNvSpPr/>
            <p:nvPr/>
          </p:nvSpPr>
          <p:spPr>
            <a:xfrm rot="5400000">
              <a:off x="973100" y="1624950"/>
              <a:ext cx="33337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6" name="Google Shape;396;p24"/>
          <p:cNvSpPr txBox="1">
            <a:spLocks noGrp="1"/>
          </p:cNvSpPr>
          <p:nvPr>
            <p:ph type="subTitle" idx="5"/>
          </p:nvPr>
        </p:nvSpPr>
        <p:spPr>
          <a:xfrm>
            <a:off x="-12150" y="29967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97" name="Google Shape;397;p24"/>
          <p:cNvSpPr/>
          <p:nvPr/>
        </p:nvSpPr>
        <p:spPr>
          <a:xfrm>
            <a:off x="1178950" y="343473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8" name="Google Shape;398;p24"/>
          <p:cNvGrpSpPr/>
          <p:nvPr/>
        </p:nvGrpSpPr>
        <p:grpSpPr>
          <a:xfrm>
            <a:off x="457265" y="3434767"/>
            <a:ext cx="602564" cy="377174"/>
            <a:chOff x="457200" y="1466425"/>
            <a:chExt cx="776900" cy="486300"/>
          </a:xfrm>
        </p:grpSpPr>
        <p:sp>
          <p:nvSpPr>
            <p:cNvPr id="399" name="Google Shape;399;p24"/>
            <p:cNvSpPr/>
            <p:nvPr/>
          </p:nvSpPr>
          <p:spPr>
            <a:xfrm>
              <a:off x="457200" y="1466425"/>
              <a:ext cx="695400" cy="486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400" name="Google Shape;400;p24"/>
            <p:cNvSpPr/>
            <p:nvPr/>
          </p:nvSpPr>
          <p:spPr>
            <a:xfrm rot="5400000">
              <a:off x="973100" y="1624950"/>
              <a:ext cx="33337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1" name="Google Shape;401;p24"/>
          <p:cNvSpPr txBox="1">
            <a:spLocks noGrp="1"/>
          </p:cNvSpPr>
          <p:nvPr>
            <p:ph type="subTitle" idx="6"/>
          </p:nvPr>
        </p:nvSpPr>
        <p:spPr>
          <a:xfrm>
            <a:off x="-12150" y="34348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2" name="Google Shape;402;p24"/>
          <p:cNvSpPr/>
          <p:nvPr/>
        </p:nvSpPr>
        <p:spPr>
          <a:xfrm>
            <a:off x="1179088" y="213525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3" name="Google Shape;403;p24"/>
          <p:cNvGrpSpPr/>
          <p:nvPr/>
        </p:nvGrpSpPr>
        <p:grpSpPr>
          <a:xfrm>
            <a:off x="457402" y="2135288"/>
            <a:ext cx="602564" cy="377174"/>
            <a:chOff x="457200" y="1466425"/>
            <a:chExt cx="776900" cy="486300"/>
          </a:xfrm>
        </p:grpSpPr>
        <p:sp>
          <p:nvSpPr>
            <p:cNvPr id="404" name="Google Shape;404;p24"/>
            <p:cNvSpPr/>
            <p:nvPr/>
          </p:nvSpPr>
          <p:spPr>
            <a:xfrm>
              <a:off x="457200" y="1466425"/>
              <a:ext cx="695400" cy="486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405" name="Google Shape;405;p24"/>
            <p:cNvSpPr/>
            <p:nvPr/>
          </p:nvSpPr>
          <p:spPr>
            <a:xfrm rot="5400000">
              <a:off x="973100" y="1624950"/>
              <a:ext cx="33337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6" name="Google Shape;406;p24"/>
          <p:cNvSpPr txBox="1">
            <a:spLocks noGrp="1"/>
          </p:cNvSpPr>
          <p:nvPr>
            <p:ph type="subTitle" idx="7"/>
          </p:nvPr>
        </p:nvSpPr>
        <p:spPr>
          <a:xfrm>
            <a:off x="175" y="2135375"/>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7" name="Google Shape;407;p24"/>
          <p:cNvSpPr/>
          <p:nvPr/>
        </p:nvSpPr>
        <p:spPr>
          <a:xfrm>
            <a:off x="1178975" y="257336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8" name="Google Shape;408;p24"/>
          <p:cNvGrpSpPr/>
          <p:nvPr/>
        </p:nvGrpSpPr>
        <p:grpSpPr>
          <a:xfrm>
            <a:off x="457290" y="2573392"/>
            <a:ext cx="602564" cy="377174"/>
            <a:chOff x="457200" y="1466425"/>
            <a:chExt cx="776900" cy="486300"/>
          </a:xfrm>
        </p:grpSpPr>
        <p:sp>
          <p:nvSpPr>
            <p:cNvPr id="409" name="Google Shape;409;p24"/>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410" name="Google Shape;410;p24"/>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1" name="Google Shape;411;p24"/>
          <p:cNvSpPr txBox="1">
            <a:spLocks noGrp="1"/>
          </p:cNvSpPr>
          <p:nvPr>
            <p:ph type="subTitle" idx="8"/>
          </p:nvPr>
        </p:nvSpPr>
        <p:spPr>
          <a:xfrm>
            <a:off x="-12300" y="25735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12" name="Google Shape;412;p24"/>
          <p:cNvSpPr/>
          <p:nvPr/>
        </p:nvSpPr>
        <p:spPr>
          <a:xfrm>
            <a:off x="1179038" y="125888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3" name="Google Shape;413;p24"/>
          <p:cNvGrpSpPr/>
          <p:nvPr/>
        </p:nvGrpSpPr>
        <p:grpSpPr>
          <a:xfrm>
            <a:off x="457352" y="1258913"/>
            <a:ext cx="602564" cy="377174"/>
            <a:chOff x="457200" y="1466425"/>
            <a:chExt cx="776900" cy="486300"/>
          </a:xfrm>
        </p:grpSpPr>
        <p:sp>
          <p:nvSpPr>
            <p:cNvPr id="414" name="Google Shape;414;p24"/>
            <p:cNvSpPr/>
            <p:nvPr/>
          </p:nvSpPr>
          <p:spPr>
            <a:xfrm>
              <a:off x="457200" y="1466425"/>
              <a:ext cx="695400" cy="486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415" name="Google Shape;415;p24"/>
            <p:cNvSpPr/>
            <p:nvPr/>
          </p:nvSpPr>
          <p:spPr>
            <a:xfrm rot="5400000">
              <a:off x="973100" y="1624950"/>
              <a:ext cx="33337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6" name="Google Shape;416;p24"/>
          <p:cNvSpPr txBox="1">
            <a:spLocks noGrp="1"/>
          </p:cNvSpPr>
          <p:nvPr>
            <p:ph type="subTitle" idx="9"/>
          </p:nvPr>
        </p:nvSpPr>
        <p:spPr>
          <a:xfrm>
            <a:off x="0" y="1259000"/>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17" name="Google Shape;417;p24"/>
          <p:cNvSpPr/>
          <p:nvPr/>
        </p:nvSpPr>
        <p:spPr>
          <a:xfrm>
            <a:off x="1178925" y="169698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8" name="Google Shape;418;p24"/>
          <p:cNvGrpSpPr/>
          <p:nvPr/>
        </p:nvGrpSpPr>
        <p:grpSpPr>
          <a:xfrm>
            <a:off x="457240" y="1697017"/>
            <a:ext cx="602564" cy="377174"/>
            <a:chOff x="457200" y="1466425"/>
            <a:chExt cx="776900" cy="486300"/>
          </a:xfrm>
        </p:grpSpPr>
        <p:sp>
          <p:nvSpPr>
            <p:cNvPr id="419" name="Google Shape;419;p24"/>
            <p:cNvSpPr/>
            <p:nvPr/>
          </p:nvSpPr>
          <p:spPr>
            <a:xfrm>
              <a:off x="457200" y="1466425"/>
              <a:ext cx="695400" cy="486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420" name="Google Shape;420;p24"/>
            <p:cNvSpPr/>
            <p:nvPr/>
          </p:nvSpPr>
          <p:spPr>
            <a:xfrm rot="5400000">
              <a:off x="973100" y="1624950"/>
              <a:ext cx="33337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1" name="Google Shape;421;p24"/>
          <p:cNvSpPr txBox="1">
            <a:spLocks noGrp="1"/>
          </p:cNvSpPr>
          <p:nvPr>
            <p:ph type="subTitle" idx="13"/>
          </p:nvPr>
        </p:nvSpPr>
        <p:spPr>
          <a:xfrm>
            <a:off x="0" y="1697125"/>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24. Numbered 1–3 (Green)">
  <p:cSld name="CUSTOM_2_7_1_5">
    <p:spTree>
      <p:nvGrpSpPr>
        <p:cNvPr id="1" name="Shape 422"/>
        <p:cNvGrpSpPr/>
        <p:nvPr/>
      </p:nvGrpSpPr>
      <p:grpSpPr>
        <a:xfrm>
          <a:off x="0" y="0"/>
          <a:ext cx="0" cy="0"/>
          <a:chOff x="0" y="0"/>
          <a:chExt cx="0" cy="0"/>
        </a:xfrm>
      </p:grpSpPr>
      <p:sp>
        <p:nvSpPr>
          <p:cNvPr id="423" name="Google Shape;423;p2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24" name="Google Shape;424;p2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25" name="Google Shape;425;p2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26" name="Google Shape;426;p2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427" name="Google Shape;427;p2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28" name="Google Shape;428;p2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29" name="Google Shape;429;p25"/>
          <p:cNvGrpSpPr/>
          <p:nvPr/>
        </p:nvGrpSpPr>
        <p:grpSpPr>
          <a:xfrm>
            <a:off x="457181" y="1345103"/>
            <a:ext cx="533372" cy="533480"/>
            <a:chOff x="457200" y="1378813"/>
            <a:chExt cx="695400" cy="695450"/>
          </a:xfrm>
        </p:grpSpPr>
        <p:sp>
          <p:nvSpPr>
            <p:cNvPr id="430" name="Google Shape;430;p25"/>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31" name="Google Shape;431;p25"/>
            <p:cNvSpPr/>
            <p:nvPr/>
          </p:nvSpPr>
          <p:spPr>
            <a:xfrm rot="10800000">
              <a:off x="634726" y="1885638"/>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2" name="Google Shape;432;p25"/>
          <p:cNvSpPr/>
          <p:nvPr/>
        </p:nvSpPr>
        <p:spPr>
          <a:xfrm flipH="1">
            <a:off x="724275"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5"/>
          <p:cNvSpPr txBox="1">
            <a:spLocks noGrp="1"/>
          </p:cNvSpPr>
          <p:nvPr>
            <p:ph type="subTitle" idx="3"/>
          </p:nvPr>
        </p:nvSpPr>
        <p:spPr>
          <a:xfrm>
            <a:off x="724275"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34" name="Google Shape;434;p25"/>
          <p:cNvGrpSpPr/>
          <p:nvPr/>
        </p:nvGrpSpPr>
        <p:grpSpPr>
          <a:xfrm>
            <a:off x="3228956" y="1345103"/>
            <a:ext cx="533372" cy="533480"/>
            <a:chOff x="457200" y="1378813"/>
            <a:chExt cx="695400" cy="695450"/>
          </a:xfrm>
        </p:grpSpPr>
        <p:sp>
          <p:nvSpPr>
            <p:cNvPr id="435" name="Google Shape;435;p25"/>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436" name="Google Shape;436;p25"/>
            <p:cNvSpPr/>
            <p:nvPr/>
          </p:nvSpPr>
          <p:spPr>
            <a:xfrm rot="10800000">
              <a:off x="634726" y="1885638"/>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7" name="Google Shape;437;p25"/>
          <p:cNvSpPr/>
          <p:nvPr/>
        </p:nvSpPr>
        <p:spPr>
          <a:xfrm flipH="1">
            <a:off x="3496050"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5"/>
          <p:cNvSpPr txBox="1">
            <a:spLocks noGrp="1"/>
          </p:cNvSpPr>
          <p:nvPr>
            <p:ph type="subTitle" idx="4"/>
          </p:nvPr>
        </p:nvSpPr>
        <p:spPr>
          <a:xfrm>
            <a:off x="3496050"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39" name="Google Shape;439;p25"/>
          <p:cNvGrpSpPr/>
          <p:nvPr/>
        </p:nvGrpSpPr>
        <p:grpSpPr>
          <a:xfrm>
            <a:off x="6134081" y="1345853"/>
            <a:ext cx="533372" cy="533480"/>
            <a:chOff x="457200" y="1378813"/>
            <a:chExt cx="695400" cy="695450"/>
          </a:xfrm>
        </p:grpSpPr>
        <p:sp>
          <p:nvSpPr>
            <p:cNvPr id="440" name="Google Shape;440;p25"/>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441" name="Google Shape;441;p25"/>
            <p:cNvSpPr/>
            <p:nvPr/>
          </p:nvSpPr>
          <p:spPr>
            <a:xfrm rot="10800000">
              <a:off x="634726" y="1885638"/>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2" name="Google Shape;442;p25"/>
          <p:cNvSpPr/>
          <p:nvPr/>
        </p:nvSpPr>
        <p:spPr>
          <a:xfrm flipH="1">
            <a:off x="6401175" y="193852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25"/>
          <p:cNvSpPr txBox="1">
            <a:spLocks noGrp="1"/>
          </p:cNvSpPr>
          <p:nvPr>
            <p:ph type="subTitle" idx="5"/>
          </p:nvPr>
        </p:nvSpPr>
        <p:spPr>
          <a:xfrm>
            <a:off x="6401175" y="193858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25. Numbered 1–2 (Blue)">
  <p:cSld name="CUSTOM_2_7_1_5_2_1">
    <p:spTree>
      <p:nvGrpSpPr>
        <p:cNvPr id="1" name="Shape 444"/>
        <p:cNvGrpSpPr/>
        <p:nvPr/>
      </p:nvGrpSpPr>
      <p:grpSpPr>
        <a:xfrm>
          <a:off x="0" y="0"/>
          <a:ext cx="0" cy="0"/>
          <a:chOff x="0" y="0"/>
          <a:chExt cx="0" cy="0"/>
        </a:xfrm>
      </p:grpSpPr>
      <p:pic>
        <p:nvPicPr>
          <p:cNvPr id="445" name="Google Shape;445;p26"/>
          <p:cNvPicPr preferRelativeResize="0"/>
          <p:nvPr/>
        </p:nvPicPr>
        <p:blipFill>
          <a:blip r:embed="rId2">
            <a:alphaModFix/>
          </a:blip>
          <a:stretch>
            <a:fillRect/>
          </a:stretch>
        </p:blipFill>
        <p:spPr>
          <a:xfrm>
            <a:off x="4286263" y="1183050"/>
            <a:ext cx="827470" cy="3662574"/>
          </a:xfrm>
          <a:prstGeom prst="rect">
            <a:avLst/>
          </a:prstGeom>
          <a:noFill/>
          <a:ln>
            <a:noFill/>
          </a:ln>
        </p:spPr>
      </p:pic>
      <p:sp>
        <p:nvSpPr>
          <p:cNvPr id="446" name="Google Shape;446;p26"/>
          <p:cNvSpPr/>
          <p:nvPr/>
        </p:nvSpPr>
        <p:spPr>
          <a:xfrm>
            <a:off x="1076325" y="142355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48" name="Google Shape;448;p2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49" name="Google Shape;449;p2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50" name="Google Shape;450;p2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451" name="Google Shape;451;p2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52" name="Google Shape;452;p2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53" name="Google Shape;453;p26"/>
          <p:cNvGrpSpPr/>
          <p:nvPr/>
        </p:nvGrpSpPr>
        <p:grpSpPr>
          <a:xfrm>
            <a:off x="457206" y="1421303"/>
            <a:ext cx="533372" cy="533480"/>
            <a:chOff x="457200" y="1378813"/>
            <a:chExt cx="695400" cy="695450"/>
          </a:xfrm>
        </p:grpSpPr>
        <p:sp>
          <p:nvSpPr>
            <p:cNvPr id="454" name="Google Shape;454;p26"/>
            <p:cNvSpPr/>
            <p:nvPr/>
          </p:nvSpPr>
          <p:spPr>
            <a:xfrm>
              <a:off x="457200" y="1378813"/>
              <a:ext cx="695400" cy="621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55" name="Google Shape;455;p26"/>
            <p:cNvSpPr/>
            <p:nvPr/>
          </p:nvSpPr>
          <p:spPr>
            <a:xfrm rot="10800000">
              <a:off x="634726" y="1885638"/>
              <a:ext cx="34032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6" name="Google Shape;456;p26"/>
          <p:cNvSpPr txBox="1">
            <a:spLocks noGrp="1"/>
          </p:cNvSpPr>
          <p:nvPr>
            <p:ph type="subTitle" idx="3"/>
          </p:nvPr>
        </p:nvSpPr>
        <p:spPr>
          <a:xfrm>
            <a:off x="-12300" y="2135850"/>
            <a:ext cx="4298400" cy="25446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7" name="Google Shape;457;p26"/>
          <p:cNvSpPr txBox="1">
            <a:spLocks noGrp="1"/>
          </p:cNvSpPr>
          <p:nvPr>
            <p:ph type="subTitle" idx="4"/>
          </p:nvPr>
        </p:nvSpPr>
        <p:spPr>
          <a:xfrm>
            <a:off x="1076325" y="1423475"/>
            <a:ext cx="3057600" cy="476100"/>
          </a:xfrm>
          <a:prstGeom prst="rect">
            <a:avLst/>
          </a:prstGeom>
          <a:noFill/>
          <a:ln>
            <a:noFill/>
          </a:ln>
        </p:spPr>
        <p:txBody>
          <a:bodyPr spcFirstLastPara="1" wrap="square" lIns="182875" tIns="0" rIns="457200" bIns="0" anchor="ctr"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8" name="Google Shape;458;p26"/>
          <p:cNvSpPr/>
          <p:nvPr/>
        </p:nvSpPr>
        <p:spPr>
          <a:xfrm>
            <a:off x="5555425" y="142580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9" name="Google Shape;459;p26"/>
          <p:cNvGrpSpPr/>
          <p:nvPr/>
        </p:nvGrpSpPr>
        <p:grpSpPr>
          <a:xfrm>
            <a:off x="4936306" y="1423553"/>
            <a:ext cx="533372" cy="533480"/>
            <a:chOff x="457200" y="1378813"/>
            <a:chExt cx="695400" cy="695450"/>
          </a:xfrm>
        </p:grpSpPr>
        <p:sp>
          <p:nvSpPr>
            <p:cNvPr id="460" name="Google Shape;460;p26"/>
            <p:cNvSpPr/>
            <p:nvPr/>
          </p:nvSpPr>
          <p:spPr>
            <a:xfrm>
              <a:off x="457200" y="1378813"/>
              <a:ext cx="695400" cy="621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461" name="Google Shape;461;p26"/>
            <p:cNvSpPr/>
            <p:nvPr/>
          </p:nvSpPr>
          <p:spPr>
            <a:xfrm rot="10800000">
              <a:off x="634726" y="1885638"/>
              <a:ext cx="34032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2" name="Google Shape;462;p26"/>
          <p:cNvSpPr txBox="1">
            <a:spLocks noGrp="1"/>
          </p:cNvSpPr>
          <p:nvPr>
            <p:ph type="subTitle" idx="5"/>
          </p:nvPr>
        </p:nvSpPr>
        <p:spPr>
          <a:xfrm>
            <a:off x="4466800" y="2138100"/>
            <a:ext cx="4298400" cy="25446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63" name="Google Shape;463;p26"/>
          <p:cNvSpPr txBox="1">
            <a:spLocks noGrp="1"/>
          </p:cNvSpPr>
          <p:nvPr>
            <p:ph type="subTitle" idx="6"/>
          </p:nvPr>
        </p:nvSpPr>
        <p:spPr>
          <a:xfrm>
            <a:off x="5555425" y="1425725"/>
            <a:ext cx="3057600" cy="476100"/>
          </a:xfrm>
          <a:prstGeom prst="rect">
            <a:avLst/>
          </a:prstGeom>
          <a:noFill/>
          <a:ln>
            <a:noFill/>
          </a:ln>
        </p:spPr>
        <p:txBody>
          <a:bodyPr spcFirstLastPara="1" wrap="square" lIns="182875" tIns="0" rIns="457200" bIns="0" anchor="ctr"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26. Numbered 1–5 (Grey)">
  <p:cSld name="CUSTOM_2_7_1_5_1">
    <p:spTree>
      <p:nvGrpSpPr>
        <p:cNvPr id="1" name="Shape 464"/>
        <p:cNvGrpSpPr/>
        <p:nvPr/>
      </p:nvGrpSpPr>
      <p:grpSpPr>
        <a:xfrm>
          <a:off x="0" y="0"/>
          <a:ext cx="0" cy="0"/>
          <a:chOff x="0" y="0"/>
          <a:chExt cx="0" cy="0"/>
        </a:xfrm>
      </p:grpSpPr>
      <p:sp>
        <p:nvSpPr>
          <p:cNvPr id="465" name="Google Shape;465;p2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66" name="Google Shape;466;p2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67" name="Google Shape;467;p2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68" name="Google Shape;468;p2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469" name="Google Shape;469;p2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70" name="Google Shape;470;p2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71" name="Google Shape;471;p27"/>
          <p:cNvSpPr/>
          <p:nvPr/>
        </p:nvSpPr>
        <p:spPr>
          <a:xfrm>
            <a:off x="400050" y="125272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01</a:t>
            </a:r>
            <a:endParaRPr sz="4800">
              <a:latin typeface="Roboto Light"/>
              <a:ea typeface="Roboto Light"/>
              <a:cs typeface="Roboto Light"/>
              <a:sym typeface="Roboto Light"/>
            </a:endParaRPr>
          </a:p>
        </p:txBody>
      </p:sp>
      <p:sp>
        <p:nvSpPr>
          <p:cNvPr id="472" name="Google Shape;472;p27"/>
          <p:cNvSpPr/>
          <p:nvPr/>
        </p:nvSpPr>
        <p:spPr>
          <a:xfrm>
            <a:off x="1190550" y="127657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7"/>
          <p:cNvSpPr/>
          <p:nvPr/>
        </p:nvSpPr>
        <p:spPr>
          <a:xfrm>
            <a:off x="1133475" y="127657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7"/>
          <p:cNvSpPr/>
          <p:nvPr/>
        </p:nvSpPr>
        <p:spPr>
          <a:xfrm flipH="1">
            <a:off x="457188" y="196237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7"/>
          <p:cNvSpPr/>
          <p:nvPr/>
        </p:nvSpPr>
        <p:spPr>
          <a:xfrm flipH="1">
            <a:off x="876063" y="196237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7"/>
          <p:cNvSpPr/>
          <p:nvPr/>
        </p:nvSpPr>
        <p:spPr>
          <a:xfrm>
            <a:off x="7934400" y="193852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02</a:t>
            </a:r>
            <a:endParaRPr sz="4800">
              <a:latin typeface="Roboto Light"/>
              <a:ea typeface="Roboto Light"/>
              <a:cs typeface="Roboto Light"/>
              <a:sym typeface="Roboto Light"/>
            </a:endParaRPr>
          </a:p>
        </p:txBody>
      </p:sp>
      <p:sp>
        <p:nvSpPr>
          <p:cNvPr id="477" name="Google Shape;477;p27"/>
          <p:cNvSpPr/>
          <p:nvPr/>
        </p:nvSpPr>
        <p:spPr>
          <a:xfrm>
            <a:off x="457200" y="262237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03</a:t>
            </a:r>
            <a:endParaRPr sz="4800">
              <a:latin typeface="Roboto Light"/>
              <a:ea typeface="Roboto Light"/>
              <a:cs typeface="Roboto Light"/>
              <a:sym typeface="Roboto Light"/>
            </a:endParaRPr>
          </a:p>
        </p:txBody>
      </p:sp>
      <p:sp>
        <p:nvSpPr>
          <p:cNvPr id="478" name="Google Shape;478;p27"/>
          <p:cNvSpPr/>
          <p:nvPr/>
        </p:nvSpPr>
        <p:spPr>
          <a:xfrm>
            <a:off x="1190931" y="264622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7"/>
          <p:cNvSpPr/>
          <p:nvPr/>
        </p:nvSpPr>
        <p:spPr>
          <a:xfrm>
            <a:off x="1133856" y="264622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7"/>
          <p:cNvSpPr/>
          <p:nvPr/>
        </p:nvSpPr>
        <p:spPr>
          <a:xfrm flipH="1">
            <a:off x="514338" y="340822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7"/>
          <p:cNvSpPr/>
          <p:nvPr/>
        </p:nvSpPr>
        <p:spPr>
          <a:xfrm flipH="1">
            <a:off x="933213" y="340822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7"/>
          <p:cNvSpPr/>
          <p:nvPr/>
        </p:nvSpPr>
        <p:spPr>
          <a:xfrm>
            <a:off x="7991550" y="338437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04</a:t>
            </a:r>
            <a:endParaRPr sz="4800">
              <a:latin typeface="Roboto Light"/>
              <a:ea typeface="Roboto Light"/>
              <a:cs typeface="Roboto Light"/>
              <a:sym typeface="Roboto Light"/>
            </a:endParaRPr>
          </a:p>
        </p:txBody>
      </p:sp>
      <p:sp>
        <p:nvSpPr>
          <p:cNvPr id="483" name="Google Shape;483;p27"/>
          <p:cNvSpPr/>
          <p:nvPr/>
        </p:nvSpPr>
        <p:spPr>
          <a:xfrm>
            <a:off x="438150" y="4095388"/>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05</a:t>
            </a:r>
            <a:endParaRPr sz="4800">
              <a:latin typeface="Roboto Light"/>
              <a:ea typeface="Roboto Light"/>
              <a:cs typeface="Roboto Light"/>
              <a:sym typeface="Roboto Light"/>
            </a:endParaRPr>
          </a:p>
        </p:txBody>
      </p:sp>
      <p:sp>
        <p:nvSpPr>
          <p:cNvPr id="484" name="Google Shape;484;p27"/>
          <p:cNvSpPr/>
          <p:nvPr/>
        </p:nvSpPr>
        <p:spPr>
          <a:xfrm>
            <a:off x="1190931" y="4119238"/>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7"/>
          <p:cNvSpPr/>
          <p:nvPr/>
        </p:nvSpPr>
        <p:spPr>
          <a:xfrm>
            <a:off x="1133856" y="4119238"/>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7"/>
          <p:cNvSpPr txBox="1">
            <a:spLocks noGrp="1"/>
          </p:cNvSpPr>
          <p:nvPr>
            <p:ph type="subTitle" idx="3"/>
          </p:nvPr>
        </p:nvSpPr>
        <p:spPr>
          <a:xfrm>
            <a:off x="-12175" y="1267550"/>
            <a:ext cx="7434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87" name="Google Shape;487;p27"/>
          <p:cNvSpPr txBox="1">
            <a:spLocks noGrp="1"/>
          </p:cNvSpPr>
          <p:nvPr>
            <p:ph type="subTitle" idx="4"/>
          </p:nvPr>
        </p:nvSpPr>
        <p:spPr>
          <a:xfrm>
            <a:off x="175" y="1944963"/>
            <a:ext cx="9144000" cy="590700"/>
          </a:xfrm>
          <a:prstGeom prst="rect">
            <a:avLst/>
          </a:prstGeom>
          <a:noFill/>
          <a:ln>
            <a:noFill/>
          </a:ln>
        </p:spPr>
        <p:txBody>
          <a:bodyPr spcFirstLastPara="1" wrap="square" lIns="457200" tIns="0" rIns="1554475" bIns="0" anchor="ctr" anchorCtr="0">
            <a:noAutofit/>
          </a:bodyPr>
          <a:lstStyle>
            <a:lvl1pPr lvl="0" algn="r" rtl="0">
              <a:lnSpc>
                <a:spcPct val="115000"/>
              </a:lnSpc>
              <a:spcBef>
                <a:spcPts val="0"/>
              </a:spcBef>
              <a:spcAft>
                <a:spcPts val="0"/>
              </a:spcAft>
              <a:buNone/>
              <a:defRPr>
                <a:latin typeface="Roboto"/>
                <a:ea typeface="Roboto"/>
                <a:cs typeface="Roboto"/>
                <a:sym typeface="Roboto"/>
              </a:defRPr>
            </a:lvl1pPr>
            <a:lvl2pPr lvl="1" algn="r" rtl="0">
              <a:spcBef>
                <a:spcPts val="0"/>
              </a:spcBef>
              <a:spcAft>
                <a:spcPts val="0"/>
              </a:spcAft>
              <a:buNone/>
              <a:defRPr/>
            </a:lvl2pPr>
            <a:lvl3pPr lvl="2" algn="r" rtl="0">
              <a:spcBef>
                <a:spcPts val="0"/>
              </a:spcBef>
              <a:spcAft>
                <a:spcPts val="0"/>
              </a:spcAft>
              <a:buNone/>
              <a:defRPr/>
            </a:lvl3pPr>
            <a:lvl4pPr lvl="3" algn="r" rtl="0">
              <a:spcBef>
                <a:spcPts val="0"/>
              </a:spcBef>
              <a:spcAft>
                <a:spcPts val="0"/>
              </a:spcAft>
              <a:buNone/>
              <a:defRPr/>
            </a:lvl4pPr>
            <a:lvl5pPr lvl="4" algn="r" rtl="0">
              <a:spcBef>
                <a:spcPts val="0"/>
              </a:spcBef>
              <a:spcAft>
                <a:spcPts val="0"/>
              </a:spcAft>
              <a:buNone/>
              <a:defRPr/>
            </a:lvl5pPr>
            <a:lvl6pPr lvl="5" algn="r" rtl="0">
              <a:spcBef>
                <a:spcPts val="0"/>
              </a:spcBef>
              <a:spcAft>
                <a:spcPts val="0"/>
              </a:spcAft>
              <a:buNone/>
              <a:defRPr/>
            </a:lvl6pPr>
            <a:lvl7pPr lvl="6" algn="r" rtl="0">
              <a:spcBef>
                <a:spcPts val="0"/>
              </a:spcBef>
              <a:spcAft>
                <a:spcPts val="0"/>
              </a:spcAft>
              <a:buNone/>
              <a:defRPr/>
            </a:lvl7pPr>
            <a:lvl8pPr lvl="7" algn="r" rtl="0">
              <a:spcBef>
                <a:spcPts val="0"/>
              </a:spcBef>
              <a:spcAft>
                <a:spcPts val="0"/>
              </a:spcAft>
              <a:buNone/>
              <a:defRPr/>
            </a:lvl8pPr>
            <a:lvl9pPr lvl="8" algn="r" rtl="0">
              <a:spcBef>
                <a:spcPts val="0"/>
              </a:spcBef>
              <a:spcAft>
                <a:spcPts val="0"/>
              </a:spcAft>
              <a:buNone/>
              <a:defRPr/>
            </a:lvl9pPr>
          </a:lstStyle>
          <a:p>
            <a:endParaRPr/>
          </a:p>
        </p:txBody>
      </p:sp>
      <p:sp>
        <p:nvSpPr>
          <p:cNvPr id="488" name="Google Shape;488;p27"/>
          <p:cNvSpPr txBox="1">
            <a:spLocks noGrp="1"/>
          </p:cNvSpPr>
          <p:nvPr>
            <p:ph type="subTitle" idx="5"/>
          </p:nvPr>
        </p:nvSpPr>
        <p:spPr>
          <a:xfrm>
            <a:off x="-12175" y="2648175"/>
            <a:ext cx="9168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89" name="Google Shape;489;p27"/>
          <p:cNvSpPr txBox="1">
            <a:spLocks noGrp="1"/>
          </p:cNvSpPr>
          <p:nvPr>
            <p:ph type="subTitle" idx="6"/>
          </p:nvPr>
        </p:nvSpPr>
        <p:spPr>
          <a:xfrm>
            <a:off x="-12175" y="3394650"/>
            <a:ext cx="9144000" cy="590700"/>
          </a:xfrm>
          <a:prstGeom prst="rect">
            <a:avLst/>
          </a:prstGeom>
          <a:noFill/>
          <a:ln>
            <a:noFill/>
          </a:ln>
        </p:spPr>
        <p:txBody>
          <a:bodyPr spcFirstLastPara="1" wrap="square" lIns="457200" tIns="0" rIns="1554475" bIns="0" anchor="ctr" anchorCtr="0">
            <a:noAutofit/>
          </a:bodyPr>
          <a:lstStyle>
            <a:lvl1pPr lvl="0" algn="r"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90" name="Google Shape;490;p27"/>
          <p:cNvSpPr txBox="1">
            <a:spLocks noGrp="1"/>
          </p:cNvSpPr>
          <p:nvPr>
            <p:ph type="subTitle" idx="7"/>
          </p:nvPr>
        </p:nvSpPr>
        <p:spPr>
          <a:xfrm>
            <a:off x="175" y="4119225"/>
            <a:ext cx="9168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guide id="2" pos="5460">
          <p15:clr>
            <a:srgbClr val="F9AD4C"/>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27. Bullets 1–4 (Greens)">
  <p:cSld name="CUSTOM_2_7_1_6_1_2">
    <p:spTree>
      <p:nvGrpSpPr>
        <p:cNvPr id="1" name="Shape 491"/>
        <p:cNvGrpSpPr/>
        <p:nvPr/>
      </p:nvGrpSpPr>
      <p:grpSpPr>
        <a:xfrm>
          <a:off x="0" y="0"/>
          <a:ext cx="0" cy="0"/>
          <a:chOff x="0" y="0"/>
          <a:chExt cx="0" cy="0"/>
        </a:xfrm>
      </p:grpSpPr>
      <p:sp>
        <p:nvSpPr>
          <p:cNvPr id="492" name="Google Shape;492;p28"/>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94" name="Google Shape;494;p2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95" name="Google Shape;495;p2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96" name="Google Shape;496;p2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497" name="Google Shape;497;p2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98" name="Google Shape;498;p2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99" name="Google Shape;499;p28"/>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00" name="Google Shape;500;p28"/>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8"/>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8"/>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8"/>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04" name="Google Shape;504;p28"/>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05" name="Google Shape;505;p28"/>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06" name="Google Shape;506;p28"/>
          <p:cNvPicPr preferRelativeResize="0"/>
          <p:nvPr/>
        </p:nvPicPr>
        <p:blipFill rotWithShape="1">
          <a:blip r:embed="rId2">
            <a:alphaModFix/>
          </a:blip>
          <a:srcRect t="1830" b="1830"/>
          <a:stretch/>
        </p:blipFill>
        <p:spPr>
          <a:xfrm>
            <a:off x="429768" y="1402811"/>
            <a:ext cx="785567" cy="606900"/>
          </a:xfrm>
          <a:prstGeom prst="rect">
            <a:avLst/>
          </a:prstGeom>
          <a:noFill/>
          <a:ln>
            <a:noFill/>
          </a:ln>
        </p:spPr>
      </p:pic>
      <p:pic>
        <p:nvPicPr>
          <p:cNvPr id="507" name="Google Shape;507;p28"/>
          <p:cNvPicPr preferRelativeResize="0"/>
          <p:nvPr/>
        </p:nvPicPr>
        <p:blipFill rotWithShape="1">
          <a:blip r:embed="rId3">
            <a:alphaModFix/>
          </a:blip>
          <a:srcRect t="228" b="238"/>
          <a:stretch/>
        </p:blipFill>
        <p:spPr>
          <a:xfrm>
            <a:off x="429768" y="2227098"/>
            <a:ext cx="785566" cy="606900"/>
          </a:xfrm>
          <a:prstGeom prst="rect">
            <a:avLst/>
          </a:prstGeom>
          <a:noFill/>
          <a:ln>
            <a:noFill/>
          </a:ln>
        </p:spPr>
      </p:pic>
      <p:pic>
        <p:nvPicPr>
          <p:cNvPr id="508" name="Google Shape;508;p28"/>
          <p:cNvPicPr preferRelativeResize="0"/>
          <p:nvPr/>
        </p:nvPicPr>
        <p:blipFill rotWithShape="1">
          <a:blip r:embed="rId3">
            <a:alphaModFix/>
          </a:blip>
          <a:srcRect t="228" b="238"/>
          <a:stretch/>
        </p:blipFill>
        <p:spPr>
          <a:xfrm>
            <a:off x="432306" y="3916573"/>
            <a:ext cx="785566" cy="606900"/>
          </a:xfrm>
          <a:prstGeom prst="rect">
            <a:avLst/>
          </a:prstGeom>
          <a:noFill/>
          <a:ln>
            <a:noFill/>
          </a:ln>
        </p:spPr>
      </p:pic>
      <p:pic>
        <p:nvPicPr>
          <p:cNvPr id="509" name="Google Shape;509;p28"/>
          <p:cNvPicPr preferRelativeResize="0"/>
          <p:nvPr/>
        </p:nvPicPr>
        <p:blipFill rotWithShape="1">
          <a:blip r:embed="rId2">
            <a:alphaModFix/>
          </a:blip>
          <a:srcRect t="1830" b="1830"/>
          <a:stretch/>
        </p:blipFill>
        <p:spPr>
          <a:xfrm>
            <a:off x="429768" y="3082261"/>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28. Bullets 1–4 (Yellow/Green)">
  <p:cSld name="CUSTOM_2_7_1_6_1_2_1">
    <p:spTree>
      <p:nvGrpSpPr>
        <p:cNvPr id="1" name="Shape 510"/>
        <p:cNvGrpSpPr/>
        <p:nvPr/>
      </p:nvGrpSpPr>
      <p:grpSpPr>
        <a:xfrm>
          <a:off x="0" y="0"/>
          <a:ext cx="0" cy="0"/>
          <a:chOff x="0" y="0"/>
          <a:chExt cx="0" cy="0"/>
        </a:xfrm>
      </p:grpSpPr>
      <p:sp>
        <p:nvSpPr>
          <p:cNvPr id="511" name="Google Shape;511;p29"/>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3" name="Google Shape;513;p2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14" name="Google Shape;514;p2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15" name="Google Shape;515;p2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16" name="Google Shape;516;p2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17" name="Google Shape;517;p2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8" name="Google Shape;518;p29"/>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9" name="Google Shape;519;p29"/>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9"/>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9"/>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9"/>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23" name="Google Shape;523;p29"/>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24" name="Google Shape;524;p29"/>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25" name="Google Shape;525;p29"/>
          <p:cNvPicPr preferRelativeResize="0"/>
          <p:nvPr/>
        </p:nvPicPr>
        <p:blipFill rotWithShape="1">
          <a:blip r:embed="rId2">
            <a:alphaModFix/>
          </a:blip>
          <a:srcRect t="1830" b="1830"/>
          <a:stretch/>
        </p:blipFill>
        <p:spPr>
          <a:xfrm>
            <a:off x="429768" y="1402811"/>
            <a:ext cx="785567" cy="606900"/>
          </a:xfrm>
          <a:prstGeom prst="rect">
            <a:avLst/>
          </a:prstGeom>
          <a:noFill/>
          <a:ln>
            <a:noFill/>
          </a:ln>
        </p:spPr>
      </p:pic>
      <p:pic>
        <p:nvPicPr>
          <p:cNvPr id="526" name="Google Shape;526;p29"/>
          <p:cNvPicPr preferRelativeResize="0"/>
          <p:nvPr/>
        </p:nvPicPr>
        <p:blipFill rotWithShape="1">
          <a:blip r:embed="rId2">
            <a:alphaModFix/>
          </a:blip>
          <a:srcRect t="1830" b="1830"/>
          <a:stretch/>
        </p:blipFill>
        <p:spPr>
          <a:xfrm>
            <a:off x="429768" y="2227098"/>
            <a:ext cx="785567" cy="606900"/>
          </a:xfrm>
          <a:prstGeom prst="rect">
            <a:avLst/>
          </a:prstGeom>
          <a:noFill/>
          <a:ln>
            <a:noFill/>
          </a:ln>
        </p:spPr>
      </p:pic>
      <p:pic>
        <p:nvPicPr>
          <p:cNvPr id="527" name="Google Shape;527;p29"/>
          <p:cNvPicPr preferRelativeResize="0"/>
          <p:nvPr/>
        </p:nvPicPr>
        <p:blipFill rotWithShape="1">
          <a:blip r:embed="rId2">
            <a:alphaModFix/>
          </a:blip>
          <a:srcRect t="1830" b="1830"/>
          <a:stretch/>
        </p:blipFill>
        <p:spPr>
          <a:xfrm>
            <a:off x="432306" y="3916573"/>
            <a:ext cx="785567" cy="606900"/>
          </a:xfrm>
          <a:prstGeom prst="rect">
            <a:avLst/>
          </a:prstGeom>
          <a:noFill/>
          <a:ln>
            <a:noFill/>
          </a:ln>
        </p:spPr>
      </p:pic>
      <p:pic>
        <p:nvPicPr>
          <p:cNvPr id="528" name="Google Shape;528;p29"/>
          <p:cNvPicPr preferRelativeResize="0"/>
          <p:nvPr/>
        </p:nvPicPr>
        <p:blipFill rotWithShape="1">
          <a:blip r:embed="rId2">
            <a:alphaModFix/>
          </a:blip>
          <a:srcRect t="1830" b="1830"/>
          <a:stretch/>
        </p:blipFill>
        <p:spPr>
          <a:xfrm>
            <a:off x="429768" y="3082261"/>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29. Bullets 1–4 (Gray)">
  <p:cSld name="CUSTOM_2_7_1_6_1_2_1_1">
    <p:spTree>
      <p:nvGrpSpPr>
        <p:cNvPr id="1" name="Shape 529"/>
        <p:cNvGrpSpPr/>
        <p:nvPr/>
      </p:nvGrpSpPr>
      <p:grpSpPr>
        <a:xfrm>
          <a:off x="0" y="0"/>
          <a:ext cx="0" cy="0"/>
          <a:chOff x="0" y="0"/>
          <a:chExt cx="0" cy="0"/>
        </a:xfrm>
      </p:grpSpPr>
      <p:sp>
        <p:nvSpPr>
          <p:cNvPr id="530" name="Google Shape;530;p30"/>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2" name="Google Shape;532;p3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33" name="Google Shape;533;p3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34" name="Google Shape;534;p3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35" name="Google Shape;535;p3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36" name="Google Shape;536;p3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7" name="Google Shape;537;p30"/>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8" name="Google Shape;538;p30"/>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0"/>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0"/>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30"/>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42" name="Google Shape;542;p30"/>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43" name="Google Shape;543;p30"/>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44" name="Google Shape;544;p30"/>
          <p:cNvPicPr preferRelativeResize="0"/>
          <p:nvPr/>
        </p:nvPicPr>
        <p:blipFill rotWithShape="1">
          <a:blip r:embed="rId2">
            <a:alphaModFix/>
          </a:blip>
          <a:srcRect t="1774" b="1765"/>
          <a:stretch/>
        </p:blipFill>
        <p:spPr>
          <a:xfrm>
            <a:off x="429768" y="1402811"/>
            <a:ext cx="785567" cy="606900"/>
          </a:xfrm>
          <a:prstGeom prst="rect">
            <a:avLst/>
          </a:prstGeom>
          <a:noFill/>
          <a:ln>
            <a:noFill/>
          </a:ln>
        </p:spPr>
      </p:pic>
      <p:pic>
        <p:nvPicPr>
          <p:cNvPr id="545" name="Google Shape;545;p30"/>
          <p:cNvPicPr preferRelativeResize="0"/>
          <p:nvPr/>
        </p:nvPicPr>
        <p:blipFill rotWithShape="1">
          <a:blip r:embed="rId2">
            <a:alphaModFix/>
          </a:blip>
          <a:srcRect t="1774" b="1765"/>
          <a:stretch/>
        </p:blipFill>
        <p:spPr>
          <a:xfrm>
            <a:off x="429768" y="2227098"/>
            <a:ext cx="785566" cy="606900"/>
          </a:xfrm>
          <a:prstGeom prst="rect">
            <a:avLst/>
          </a:prstGeom>
          <a:noFill/>
          <a:ln>
            <a:noFill/>
          </a:ln>
        </p:spPr>
      </p:pic>
      <p:pic>
        <p:nvPicPr>
          <p:cNvPr id="546" name="Google Shape;546;p30"/>
          <p:cNvPicPr preferRelativeResize="0"/>
          <p:nvPr/>
        </p:nvPicPr>
        <p:blipFill rotWithShape="1">
          <a:blip r:embed="rId2">
            <a:alphaModFix/>
          </a:blip>
          <a:srcRect t="1774" b="1765"/>
          <a:stretch/>
        </p:blipFill>
        <p:spPr>
          <a:xfrm>
            <a:off x="429768" y="3056198"/>
            <a:ext cx="785566" cy="606900"/>
          </a:xfrm>
          <a:prstGeom prst="rect">
            <a:avLst/>
          </a:prstGeom>
          <a:noFill/>
          <a:ln>
            <a:noFill/>
          </a:ln>
        </p:spPr>
      </p:pic>
      <p:pic>
        <p:nvPicPr>
          <p:cNvPr id="547" name="Google Shape;547;p30"/>
          <p:cNvPicPr preferRelativeResize="0"/>
          <p:nvPr/>
        </p:nvPicPr>
        <p:blipFill rotWithShape="1">
          <a:blip r:embed="rId2">
            <a:alphaModFix/>
          </a:blip>
          <a:srcRect t="1774" b="1765"/>
          <a:stretch/>
        </p:blipFill>
        <p:spPr>
          <a:xfrm>
            <a:off x="432306" y="3916573"/>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3. Title Slide: Cybersecurity ">
  <p:cSld name="CUSTOM_2_3_1_1_1_1_1_2_1_2_1_1_1_1_2_2_1_1_1_1">
    <p:spTree>
      <p:nvGrpSpPr>
        <p:cNvPr id="1" name="Shape 27"/>
        <p:cNvGrpSpPr/>
        <p:nvPr/>
      </p:nvGrpSpPr>
      <p:grpSpPr>
        <a:xfrm>
          <a:off x="0" y="0"/>
          <a:ext cx="0" cy="0"/>
          <a:chOff x="0" y="0"/>
          <a:chExt cx="0" cy="0"/>
        </a:xfrm>
      </p:grpSpPr>
      <p:pic>
        <p:nvPicPr>
          <p:cNvPr id="28" name="Google Shape;28;p4"/>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29" name="Google Shape;29;p4"/>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4"/>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Cybersecurity</a:t>
            </a:r>
            <a:endParaRPr sz="1800">
              <a:solidFill>
                <a:srgbClr val="FFFFFF"/>
              </a:solidFill>
              <a:latin typeface="Roboto Medium"/>
              <a:ea typeface="Roboto Medium"/>
              <a:cs typeface="Roboto Medium"/>
              <a:sym typeface="Roboto Medium"/>
            </a:endParaRPr>
          </a:p>
        </p:txBody>
      </p:sp>
      <p:pic>
        <p:nvPicPr>
          <p:cNvPr id="31" name="Google Shape;31;p4"/>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32" name="Google Shape;32;p4"/>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3" name="Google Shape;33;p4"/>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 name="Google Shape;34;p4"/>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35" name="Google Shape;35;p4"/>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36" name="Google Shape;36;p4"/>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30. Bullets 1–4 (Blue)">
  <p:cSld name="CUSTOM_2_7_1_6_1_2_1_1_1">
    <p:spTree>
      <p:nvGrpSpPr>
        <p:cNvPr id="1" name="Shape 548"/>
        <p:cNvGrpSpPr/>
        <p:nvPr/>
      </p:nvGrpSpPr>
      <p:grpSpPr>
        <a:xfrm>
          <a:off x="0" y="0"/>
          <a:ext cx="0" cy="0"/>
          <a:chOff x="0" y="0"/>
          <a:chExt cx="0" cy="0"/>
        </a:xfrm>
      </p:grpSpPr>
      <p:sp>
        <p:nvSpPr>
          <p:cNvPr id="549" name="Google Shape;549;p31"/>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1" name="Google Shape;551;p3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52" name="Google Shape;552;p3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53" name="Google Shape;553;p3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54" name="Google Shape;554;p3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55" name="Google Shape;555;p3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6" name="Google Shape;556;p31"/>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7" name="Google Shape;557;p31"/>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1"/>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1"/>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1"/>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61" name="Google Shape;561;p31"/>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62" name="Google Shape;562;p31"/>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63" name="Google Shape;563;p31"/>
          <p:cNvPicPr preferRelativeResize="0"/>
          <p:nvPr/>
        </p:nvPicPr>
        <p:blipFill rotWithShape="1">
          <a:blip r:embed="rId2">
            <a:alphaModFix/>
          </a:blip>
          <a:srcRect t="475" b="465"/>
          <a:stretch/>
        </p:blipFill>
        <p:spPr>
          <a:xfrm>
            <a:off x="429768" y="1402811"/>
            <a:ext cx="785567" cy="606900"/>
          </a:xfrm>
          <a:prstGeom prst="rect">
            <a:avLst/>
          </a:prstGeom>
          <a:noFill/>
          <a:ln>
            <a:noFill/>
          </a:ln>
        </p:spPr>
      </p:pic>
      <p:pic>
        <p:nvPicPr>
          <p:cNvPr id="564" name="Google Shape;564;p31"/>
          <p:cNvPicPr preferRelativeResize="0"/>
          <p:nvPr/>
        </p:nvPicPr>
        <p:blipFill rotWithShape="1">
          <a:blip r:embed="rId2">
            <a:alphaModFix/>
          </a:blip>
          <a:srcRect t="475" b="465"/>
          <a:stretch/>
        </p:blipFill>
        <p:spPr>
          <a:xfrm>
            <a:off x="429768" y="2227098"/>
            <a:ext cx="785566" cy="606900"/>
          </a:xfrm>
          <a:prstGeom prst="rect">
            <a:avLst/>
          </a:prstGeom>
          <a:noFill/>
          <a:ln>
            <a:noFill/>
          </a:ln>
        </p:spPr>
      </p:pic>
      <p:pic>
        <p:nvPicPr>
          <p:cNvPr id="565" name="Google Shape;565;p31"/>
          <p:cNvPicPr preferRelativeResize="0"/>
          <p:nvPr/>
        </p:nvPicPr>
        <p:blipFill rotWithShape="1">
          <a:blip r:embed="rId2">
            <a:alphaModFix/>
          </a:blip>
          <a:srcRect t="475" b="465"/>
          <a:stretch/>
        </p:blipFill>
        <p:spPr>
          <a:xfrm>
            <a:off x="429768" y="3056198"/>
            <a:ext cx="785566" cy="606900"/>
          </a:xfrm>
          <a:prstGeom prst="rect">
            <a:avLst/>
          </a:prstGeom>
          <a:noFill/>
          <a:ln>
            <a:noFill/>
          </a:ln>
        </p:spPr>
      </p:pic>
      <p:pic>
        <p:nvPicPr>
          <p:cNvPr id="566" name="Google Shape;566;p31"/>
          <p:cNvPicPr preferRelativeResize="0"/>
          <p:nvPr/>
        </p:nvPicPr>
        <p:blipFill rotWithShape="1">
          <a:blip r:embed="rId2">
            <a:alphaModFix/>
          </a:blip>
          <a:srcRect t="475" b="465"/>
          <a:stretch/>
        </p:blipFill>
        <p:spPr>
          <a:xfrm>
            <a:off x="432306" y="3916573"/>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31. Bullets 1–5 (Green)">
  <p:cSld name="CUSTOM_2_7_1_4_1">
    <p:spTree>
      <p:nvGrpSpPr>
        <p:cNvPr id="1" name="Shape 567"/>
        <p:cNvGrpSpPr/>
        <p:nvPr/>
      </p:nvGrpSpPr>
      <p:grpSpPr>
        <a:xfrm>
          <a:off x="0" y="0"/>
          <a:ext cx="0" cy="0"/>
          <a:chOff x="0" y="0"/>
          <a:chExt cx="0" cy="0"/>
        </a:xfrm>
      </p:grpSpPr>
      <p:sp>
        <p:nvSpPr>
          <p:cNvPr id="568" name="Google Shape;568;p32"/>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0" name="Google Shape;570;p3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71" name="Google Shape;571;p3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72" name="Google Shape;572;p3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73" name="Google Shape;573;p3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74" name="Google Shape;574;p3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5" name="Google Shape;575;p32"/>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6" name="Google Shape;576;p32"/>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2"/>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2"/>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2"/>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80" name="Google Shape;580;p32"/>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81" name="Google Shape;581;p32"/>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82" name="Google Shape;582;p32"/>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32"/>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84" name="Google Shape;584;p32"/>
          <p:cNvPicPr preferRelativeResize="0"/>
          <p:nvPr/>
        </p:nvPicPr>
        <p:blipFill rotWithShape="1">
          <a:blip r:embed="rId2">
            <a:alphaModFix/>
          </a:blip>
          <a:srcRect t="1830" b="1830"/>
          <a:stretch/>
        </p:blipFill>
        <p:spPr>
          <a:xfrm>
            <a:off x="429768" y="1314036"/>
            <a:ext cx="785567" cy="606900"/>
          </a:xfrm>
          <a:prstGeom prst="rect">
            <a:avLst/>
          </a:prstGeom>
          <a:noFill/>
          <a:ln>
            <a:noFill/>
          </a:ln>
        </p:spPr>
      </p:pic>
      <p:pic>
        <p:nvPicPr>
          <p:cNvPr id="585" name="Google Shape;585;p32"/>
          <p:cNvPicPr preferRelativeResize="0"/>
          <p:nvPr/>
        </p:nvPicPr>
        <p:blipFill rotWithShape="1">
          <a:blip r:embed="rId3">
            <a:alphaModFix/>
          </a:blip>
          <a:srcRect t="228" b="238"/>
          <a:stretch/>
        </p:blipFill>
        <p:spPr>
          <a:xfrm>
            <a:off x="429768" y="2010348"/>
            <a:ext cx="785566" cy="606900"/>
          </a:xfrm>
          <a:prstGeom prst="rect">
            <a:avLst/>
          </a:prstGeom>
          <a:noFill/>
          <a:ln>
            <a:noFill/>
          </a:ln>
        </p:spPr>
      </p:pic>
      <p:pic>
        <p:nvPicPr>
          <p:cNvPr id="586" name="Google Shape;586;p32"/>
          <p:cNvPicPr preferRelativeResize="0"/>
          <p:nvPr/>
        </p:nvPicPr>
        <p:blipFill rotWithShape="1">
          <a:blip r:embed="rId2">
            <a:alphaModFix/>
          </a:blip>
          <a:srcRect t="1830" b="1830"/>
          <a:stretch/>
        </p:blipFill>
        <p:spPr>
          <a:xfrm>
            <a:off x="429768" y="2701248"/>
            <a:ext cx="785566" cy="606900"/>
          </a:xfrm>
          <a:prstGeom prst="rect">
            <a:avLst/>
          </a:prstGeom>
          <a:noFill/>
          <a:ln>
            <a:noFill/>
          </a:ln>
        </p:spPr>
      </p:pic>
      <p:pic>
        <p:nvPicPr>
          <p:cNvPr id="587" name="Google Shape;587;p32"/>
          <p:cNvPicPr preferRelativeResize="0"/>
          <p:nvPr/>
        </p:nvPicPr>
        <p:blipFill rotWithShape="1">
          <a:blip r:embed="rId3">
            <a:alphaModFix/>
          </a:blip>
          <a:srcRect t="228" b="238"/>
          <a:stretch/>
        </p:blipFill>
        <p:spPr>
          <a:xfrm>
            <a:off x="429768" y="3392773"/>
            <a:ext cx="785566" cy="606900"/>
          </a:xfrm>
          <a:prstGeom prst="rect">
            <a:avLst/>
          </a:prstGeom>
          <a:noFill/>
          <a:ln>
            <a:noFill/>
          </a:ln>
        </p:spPr>
      </p:pic>
      <p:pic>
        <p:nvPicPr>
          <p:cNvPr id="588" name="Google Shape;588;p32"/>
          <p:cNvPicPr preferRelativeResize="0"/>
          <p:nvPr/>
        </p:nvPicPr>
        <p:blipFill rotWithShape="1">
          <a:blip r:embed="rId2">
            <a:alphaModFix/>
          </a:blip>
          <a:srcRect t="1830" b="1830"/>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32. Bullets 1–5 (Green/Yellow)">
  <p:cSld name="CUSTOM_2_7_1_4_1_2">
    <p:spTree>
      <p:nvGrpSpPr>
        <p:cNvPr id="1" name="Shape 589"/>
        <p:cNvGrpSpPr/>
        <p:nvPr/>
      </p:nvGrpSpPr>
      <p:grpSpPr>
        <a:xfrm>
          <a:off x="0" y="0"/>
          <a:ext cx="0" cy="0"/>
          <a:chOff x="0" y="0"/>
          <a:chExt cx="0" cy="0"/>
        </a:xfrm>
      </p:grpSpPr>
      <p:sp>
        <p:nvSpPr>
          <p:cNvPr id="590" name="Google Shape;590;p33"/>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2" name="Google Shape;592;p3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93" name="Google Shape;593;p3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94" name="Google Shape;594;p3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95" name="Google Shape;595;p3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96" name="Google Shape;596;p3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7" name="Google Shape;597;p33"/>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8" name="Google Shape;598;p33"/>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33"/>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33"/>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3"/>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2" name="Google Shape;602;p33"/>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3" name="Google Shape;603;p33"/>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4" name="Google Shape;604;p33"/>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33"/>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06" name="Google Shape;606;p33"/>
          <p:cNvPicPr preferRelativeResize="0"/>
          <p:nvPr/>
        </p:nvPicPr>
        <p:blipFill rotWithShape="1">
          <a:blip r:embed="rId2">
            <a:alphaModFix/>
          </a:blip>
          <a:srcRect t="1830" b="1830"/>
          <a:stretch/>
        </p:blipFill>
        <p:spPr>
          <a:xfrm>
            <a:off x="429768" y="1314036"/>
            <a:ext cx="785567" cy="606900"/>
          </a:xfrm>
          <a:prstGeom prst="rect">
            <a:avLst/>
          </a:prstGeom>
          <a:noFill/>
          <a:ln>
            <a:noFill/>
          </a:ln>
        </p:spPr>
      </p:pic>
      <p:pic>
        <p:nvPicPr>
          <p:cNvPr id="607" name="Google Shape;607;p33"/>
          <p:cNvPicPr preferRelativeResize="0"/>
          <p:nvPr/>
        </p:nvPicPr>
        <p:blipFill rotWithShape="1">
          <a:blip r:embed="rId2">
            <a:alphaModFix/>
          </a:blip>
          <a:srcRect t="1830" b="1830"/>
          <a:stretch/>
        </p:blipFill>
        <p:spPr>
          <a:xfrm>
            <a:off x="429768" y="2010348"/>
            <a:ext cx="785567" cy="606900"/>
          </a:xfrm>
          <a:prstGeom prst="rect">
            <a:avLst/>
          </a:prstGeom>
          <a:noFill/>
          <a:ln>
            <a:noFill/>
          </a:ln>
        </p:spPr>
      </p:pic>
      <p:pic>
        <p:nvPicPr>
          <p:cNvPr id="608" name="Google Shape;608;p33"/>
          <p:cNvPicPr preferRelativeResize="0"/>
          <p:nvPr/>
        </p:nvPicPr>
        <p:blipFill rotWithShape="1">
          <a:blip r:embed="rId2">
            <a:alphaModFix/>
          </a:blip>
          <a:srcRect t="1830" b="1830"/>
          <a:stretch/>
        </p:blipFill>
        <p:spPr>
          <a:xfrm>
            <a:off x="429768" y="2701248"/>
            <a:ext cx="785566" cy="606900"/>
          </a:xfrm>
          <a:prstGeom prst="rect">
            <a:avLst/>
          </a:prstGeom>
          <a:noFill/>
          <a:ln>
            <a:noFill/>
          </a:ln>
        </p:spPr>
      </p:pic>
      <p:pic>
        <p:nvPicPr>
          <p:cNvPr id="609" name="Google Shape;609;p33"/>
          <p:cNvPicPr preferRelativeResize="0"/>
          <p:nvPr/>
        </p:nvPicPr>
        <p:blipFill rotWithShape="1">
          <a:blip r:embed="rId2">
            <a:alphaModFix/>
          </a:blip>
          <a:srcRect t="1830" b="1830"/>
          <a:stretch/>
        </p:blipFill>
        <p:spPr>
          <a:xfrm>
            <a:off x="429768" y="3392773"/>
            <a:ext cx="785567" cy="606900"/>
          </a:xfrm>
          <a:prstGeom prst="rect">
            <a:avLst/>
          </a:prstGeom>
          <a:noFill/>
          <a:ln>
            <a:noFill/>
          </a:ln>
        </p:spPr>
      </p:pic>
      <p:pic>
        <p:nvPicPr>
          <p:cNvPr id="610" name="Google Shape;610;p33"/>
          <p:cNvPicPr preferRelativeResize="0"/>
          <p:nvPr/>
        </p:nvPicPr>
        <p:blipFill rotWithShape="1">
          <a:blip r:embed="rId2">
            <a:alphaModFix/>
          </a:blip>
          <a:srcRect t="1830" b="1830"/>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33. Bullets 1–5 (Gray)">
  <p:cSld name="CUSTOM_2_7_1_4_1_1">
    <p:spTree>
      <p:nvGrpSpPr>
        <p:cNvPr id="1" name="Shape 611"/>
        <p:cNvGrpSpPr/>
        <p:nvPr/>
      </p:nvGrpSpPr>
      <p:grpSpPr>
        <a:xfrm>
          <a:off x="0" y="0"/>
          <a:ext cx="0" cy="0"/>
          <a:chOff x="0" y="0"/>
          <a:chExt cx="0" cy="0"/>
        </a:xfrm>
      </p:grpSpPr>
      <p:sp>
        <p:nvSpPr>
          <p:cNvPr id="612" name="Google Shape;612;p34"/>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3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4" name="Google Shape;614;p3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15" name="Google Shape;615;p3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16" name="Google Shape;616;p3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17" name="Google Shape;617;p3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18" name="Google Shape;618;p3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9" name="Google Shape;619;p34"/>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0" name="Google Shape;620;p34"/>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34"/>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34"/>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34"/>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4" name="Google Shape;624;p34"/>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5" name="Google Shape;625;p34"/>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6" name="Google Shape;626;p34"/>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34"/>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28" name="Google Shape;628;p34"/>
          <p:cNvPicPr preferRelativeResize="0"/>
          <p:nvPr/>
        </p:nvPicPr>
        <p:blipFill rotWithShape="1">
          <a:blip r:embed="rId2">
            <a:alphaModFix/>
          </a:blip>
          <a:srcRect t="1774" b="1765"/>
          <a:stretch/>
        </p:blipFill>
        <p:spPr>
          <a:xfrm>
            <a:off x="429768" y="1314036"/>
            <a:ext cx="785567" cy="606900"/>
          </a:xfrm>
          <a:prstGeom prst="rect">
            <a:avLst/>
          </a:prstGeom>
          <a:noFill/>
          <a:ln>
            <a:noFill/>
          </a:ln>
        </p:spPr>
      </p:pic>
      <p:pic>
        <p:nvPicPr>
          <p:cNvPr id="629" name="Google Shape;629;p34"/>
          <p:cNvPicPr preferRelativeResize="0"/>
          <p:nvPr/>
        </p:nvPicPr>
        <p:blipFill rotWithShape="1">
          <a:blip r:embed="rId2">
            <a:alphaModFix/>
          </a:blip>
          <a:srcRect t="1774" b="1765"/>
          <a:stretch/>
        </p:blipFill>
        <p:spPr>
          <a:xfrm>
            <a:off x="429768" y="2010348"/>
            <a:ext cx="785566" cy="606900"/>
          </a:xfrm>
          <a:prstGeom prst="rect">
            <a:avLst/>
          </a:prstGeom>
          <a:noFill/>
          <a:ln>
            <a:noFill/>
          </a:ln>
        </p:spPr>
      </p:pic>
      <p:pic>
        <p:nvPicPr>
          <p:cNvPr id="630" name="Google Shape;630;p34"/>
          <p:cNvPicPr preferRelativeResize="0"/>
          <p:nvPr/>
        </p:nvPicPr>
        <p:blipFill rotWithShape="1">
          <a:blip r:embed="rId2">
            <a:alphaModFix/>
          </a:blip>
          <a:srcRect t="1774" b="1765"/>
          <a:stretch/>
        </p:blipFill>
        <p:spPr>
          <a:xfrm>
            <a:off x="429768" y="2701248"/>
            <a:ext cx="785566" cy="606900"/>
          </a:xfrm>
          <a:prstGeom prst="rect">
            <a:avLst/>
          </a:prstGeom>
          <a:noFill/>
          <a:ln>
            <a:noFill/>
          </a:ln>
        </p:spPr>
      </p:pic>
      <p:pic>
        <p:nvPicPr>
          <p:cNvPr id="631" name="Google Shape;631;p34"/>
          <p:cNvPicPr preferRelativeResize="0"/>
          <p:nvPr/>
        </p:nvPicPr>
        <p:blipFill rotWithShape="1">
          <a:blip r:embed="rId2">
            <a:alphaModFix/>
          </a:blip>
          <a:srcRect t="1774" b="1765"/>
          <a:stretch/>
        </p:blipFill>
        <p:spPr>
          <a:xfrm>
            <a:off x="429768" y="3392773"/>
            <a:ext cx="785566" cy="606900"/>
          </a:xfrm>
          <a:prstGeom prst="rect">
            <a:avLst/>
          </a:prstGeom>
          <a:noFill/>
          <a:ln>
            <a:noFill/>
          </a:ln>
        </p:spPr>
      </p:pic>
      <p:pic>
        <p:nvPicPr>
          <p:cNvPr id="632" name="Google Shape;632;p34"/>
          <p:cNvPicPr preferRelativeResize="0"/>
          <p:nvPr/>
        </p:nvPicPr>
        <p:blipFill rotWithShape="1">
          <a:blip r:embed="rId2">
            <a:alphaModFix/>
          </a:blip>
          <a:srcRect t="1774" b="1765"/>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34. Bullets 1–5 (Blue)">
  <p:cSld name="CUSTOM_2_7_1_4_1_1_1">
    <p:spTree>
      <p:nvGrpSpPr>
        <p:cNvPr id="1" name="Shape 633"/>
        <p:cNvGrpSpPr/>
        <p:nvPr/>
      </p:nvGrpSpPr>
      <p:grpSpPr>
        <a:xfrm>
          <a:off x="0" y="0"/>
          <a:ext cx="0" cy="0"/>
          <a:chOff x="0" y="0"/>
          <a:chExt cx="0" cy="0"/>
        </a:xfrm>
      </p:grpSpPr>
      <p:sp>
        <p:nvSpPr>
          <p:cNvPr id="634" name="Google Shape;634;p35"/>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3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36" name="Google Shape;636;p3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37" name="Google Shape;637;p3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38" name="Google Shape;638;p3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39" name="Google Shape;639;p3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40" name="Google Shape;640;p3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1" name="Google Shape;641;p35"/>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2" name="Google Shape;642;p35"/>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35"/>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35"/>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5"/>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6" name="Google Shape;646;p35"/>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7" name="Google Shape;647;p35"/>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8" name="Google Shape;648;p35"/>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35"/>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50" name="Google Shape;650;p35"/>
          <p:cNvPicPr preferRelativeResize="0"/>
          <p:nvPr/>
        </p:nvPicPr>
        <p:blipFill rotWithShape="1">
          <a:blip r:embed="rId2">
            <a:alphaModFix/>
          </a:blip>
          <a:srcRect t="475" b="465"/>
          <a:stretch/>
        </p:blipFill>
        <p:spPr>
          <a:xfrm>
            <a:off x="429768" y="1314036"/>
            <a:ext cx="785567" cy="606900"/>
          </a:xfrm>
          <a:prstGeom prst="rect">
            <a:avLst/>
          </a:prstGeom>
          <a:noFill/>
          <a:ln>
            <a:noFill/>
          </a:ln>
        </p:spPr>
      </p:pic>
      <p:pic>
        <p:nvPicPr>
          <p:cNvPr id="651" name="Google Shape;651;p35"/>
          <p:cNvPicPr preferRelativeResize="0"/>
          <p:nvPr/>
        </p:nvPicPr>
        <p:blipFill rotWithShape="1">
          <a:blip r:embed="rId2">
            <a:alphaModFix/>
          </a:blip>
          <a:srcRect t="475" b="465"/>
          <a:stretch/>
        </p:blipFill>
        <p:spPr>
          <a:xfrm>
            <a:off x="429768" y="2010348"/>
            <a:ext cx="785566" cy="606900"/>
          </a:xfrm>
          <a:prstGeom prst="rect">
            <a:avLst/>
          </a:prstGeom>
          <a:noFill/>
          <a:ln>
            <a:noFill/>
          </a:ln>
        </p:spPr>
      </p:pic>
      <p:pic>
        <p:nvPicPr>
          <p:cNvPr id="652" name="Google Shape;652;p35"/>
          <p:cNvPicPr preferRelativeResize="0"/>
          <p:nvPr/>
        </p:nvPicPr>
        <p:blipFill rotWithShape="1">
          <a:blip r:embed="rId2">
            <a:alphaModFix/>
          </a:blip>
          <a:srcRect t="475" b="465"/>
          <a:stretch/>
        </p:blipFill>
        <p:spPr>
          <a:xfrm>
            <a:off x="429768" y="2701248"/>
            <a:ext cx="785566" cy="606900"/>
          </a:xfrm>
          <a:prstGeom prst="rect">
            <a:avLst/>
          </a:prstGeom>
          <a:noFill/>
          <a:ln>
            <a:noFill/>
          </a:ln>
        </p:spPr>
      </p:pic>
      <p:pic>
        <p:nvPicPr>
          <p:cNvPr id="653" name="Google Shape;653;p35"/>
          <p:cNvPicPr preferRelativeResize="0"/>
          <p:nvPr/>
        </p:nvPicPr>
        <p:blipFill rotWithShape="1">
          <a:blip r:embed="rId2">
            <a:alphaModFix/>
          </a:blip>
          <a:srcRect t="475" b="465"/>
          <a:stretch/>
        </p:blipFill>
        <p:spPr>
          <a:xfrm>
            <a:off x="429768" y="3392773"/>
            <a:ext cx="785566" cy="606900"/>
          </a:xfrm>
          <a:prstGeom prst="rect">
            <a:avLst/>
          </a:prstGeom>
          <a:noFill/>
          <a:ln>
            <a:noFill/>
          </a:ln>
        </p:spPr>
      </p:pic>
      <p:pic>
        <p:nvPicPr>
          <p:cNvPr id="654" name="Google Shape;654;p35"/>
          <p:cNvPicPr preferRelativeResize="0"/>
          <p:nvPr/>
        </p:nvPicPr>
        <p:blipFill rotWithShape="1">
          <a:blip r:embed="rId2">
            <a:alphaModFix/>
          </a:blip>
          <a:srcRect t="475" b="465"/>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35. Bullets 1–6 (Green)">
  <p:cSld name="CUSTOM_2_7_1_3_1_1_3_1">
    <p:spTree>
      <p:nvGrpSpPr>
        <p:cNvPr id="1" name="Shape 655"/>
        <p:cNvGrpSpPr/>
        <p:nvPr/>
      </p:nvGrpSpPr>
      <p:grpSpPr>
        <a:xfrm>
          <a:off x="0" y="0"/>
          <a:ext cx="0" cy="0"/>
          <a:chOff x="0" y="0"/>
          <a:chExt cx="0" cy="0"/>
        </a:xfrm>
      </p:grpSpPr>
      <p:sp>
        <p:nvSpPr>
          <p:cNvPr id="656" name="Google Shape;656;p36"/>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3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8" name="Google Shape;658;p3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59" name="Google Shape;659;p3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60" name="Google Shape;660;p3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61" name="Google Shape;661;p3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62" name="Google Shape;662;p3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63" name="Google Shape;663;p36"/>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64" name="Google Shape;664;p36"/>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36"/>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36"/>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36"/>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36"/>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36"/>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70" name="Google Shape;670;p36"/>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71" name="Google Shape;671;p36"/>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72" name="Google Shape;672;p36"/>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73" name="Google Shape;673;p36"/>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74" name="Google Shape;674;p36"/>
          <p:cNvPicPr preferRelativeResize="0"/>
          <p:nvPr/>
        </p:nvPicPr>
        <p:blipFill rotWithShape="1">
          <a:blip r:embed="rId2">
            <a:alphaModFix/>
          </a:blip>
          <a:srcRect t="1830" b="1830"/>
          <a:stretch/>
        </p:blipFill>
        <p:spPr>
          <a:xfrm>
            <a:off x="429768" y="1261872"/>
            <a:ext cx="577804" cy="446400"/>
          </a:xfrm>
          <a:prstGeom prst="rect">
            <a:avLst/>
          </a:prstGeom>
          <a:noFill/>
          <a:ln>
            <a:noFill/>
          </a:ln>
        </p:spPr>
      </p:pic>
      <p:pic>
        <p:nvPicPr>
          <p:cNvPr id="675" name="Google Shape;675;p36"/>
          <p:cNvPicPr preferRelativeResize="0"/>
          <p:nvPr/>
        </p:nvPicPr>
        <p:blipFill rotWithShape="1">
          <a:blip r:embed="rId3">
            <a:alphaModFix/>
          </a:blip>
          <a:srcRect t="228" b="238"/>
          <a:stretch/>
        </p:blipFill>
        <p:spPr>
          <a:xfrm>
            <a:off x="429768" y="1848847"/>
            <a:ext cx="577805" cy="446400"/>
          </a:xfrm>
          <a:prstGeom prst="rect">
            <a:avLst/>
          </a:prstGeom>
          <a:noFill/>
          <a:ln>
            <a:noFill/>
          </a:ln>
        </p:spPr>
      </p:pic>
      <p:pic>
        <p:nvPicPr>
          <p:cNvPr id="676" name="Google Shape;676;p36"/>
          <p:cNvPicPr preferRelativeResize="0"/>
          <p:nvPr/>
        </p:nvPicPr>
        <p:blipFill rotWithShape="1">
          <a:blip r:embed="rId2">
            <a:alphaModFix/>
          </a:blip>
          <a:srcRect t="1830" b="1830"/>
          <a:stretch/>
        </p:blipFill>
        <p:spPr>
          <a:xfrm>
            <a:off x="429768" y="2439922"/>
            <a:ext cx="577804" cy="446400"/>
          </a:xfrm>
          <a:prstGeom prst="rect">
            <a:avLst/>
          </a:prstGeom>
          <a:noFill/>
          <a:ln>
            <a:noFill/>
          </a:ln>
        </p:spPr>
      </p:pic>
      <p:pic>
        <p:nvPicPr>
          <p:cNvPr id="677" name="Google Shape;677;p36"/>
          <p:cNvPicPr preferRelativeResize="0"/>
          <p:nvPr/>
        </p:nvPicPr>
        <p:blipFill rotWithShape="1">
          <a:blip r:embed="rId3">
            <a:alphaModFix/>
          </a:blip>
          <a:srcRect t="228" b="238"/>
          <a:stretch/>
        </p:blipFill>
        <p:spPr>
          <a:xfrm>
            <a:off x="429768" y="3040985"/>
            <a:ext cx="577805" cy="446400"/>
          </a:xfrm>
          <a:prstGeom prst="rect">
            <a:avLst/>
          </a:prstGeom>
          <a:noFill/>
          <a:ln>
            <a:noFill/>
          </a:ln>
        </p:spPr>
      </p:pic>
      <p:pic>
        <p:nvPicPr>
          <p:cNvPr id="678" name="Google Shape;678;p36"/>
          <p:cNvPicPr preferRelativeResize="0"/>
          <p:nvPr/>
        </p:nvPicPr>
        <p:blipFill rotWithShape="1">
          <a:blip r:embed="rId2">
            <a:alphaModFix/>
          </a:blip>
          <a:srcRect t="1830" b="1830"/>
          <a:stretch/>
        </p:blipFill>
        <p:spPr>
          <a:xfrm>
            <a:off x="429768" y="3622122"/>
            <a:ext cx="577804" cy="446400"/>
          </a:xfrm>
          <a:prstGeom prst="rect">
            <a:avLst/>
          </a:prstGeom>
          <a:noFill/>
          <a:ln>
            <a:noFill/>
          </a:ln>
        </p:spPr>
      </p:pic>
      <p:pic>
        <p:nvPicPr>
          <p:cNvPr id="679" name="Google Shape;679;p36"/>
          <p:cNvPicPr preferRelativeResize="0"/>
          <p:nvPr/>
        </p:nvPicPr>
        <p:blipFill rotWithShape="1">
          <a:blip r:embed="rId3">
            <a:alphaModFix/>
          </a:blip>
          <a:srcRect t="228" b="238"/>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36. Bullets 1–6 (Yellow/Green)">
  <p:cSld name="CUSTOM_2_7_1_3_1_1_3_2">
    <p:spTree>
      <p:nvGrpSpPr>
        <p:cNvPr id="1" name="Shape 680"/>
        <p:cNvGrpSpPr/>
        <p:nvPr/>
      </p:nvGrpSpPr>
      <p:grpSpPr>
        <a:xfrm>
          <a:off x="0" y="0"/>
          <a:ext cx="0" cy="0"/>
          <a:chOff x="0" y="0"/>
          <a:chExt cx="0" cy="0"/>
        </a:xfrm>
      </p:grpSpPr>
      <p:sp>
        <p:nvSpPr>
          <p:cNvPr id="681" name="Google Shape;681;p37"/>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3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3" name="Google Shape;683;p3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84" name="Google Shape;684;p3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85" name="Google Shape;685;p3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86" name="Google Shape;686;p3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87" name="Google Shape;687;p3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8" name="Google Shape;688;p37"/>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9" name="Google Shape;689;p37"/>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37"/>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37"/>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37"/>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37"/>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37"/>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5" name="Google Shape;695;p37"/>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6" name="Google Shape;696;p37"/>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7" name="Google Shape;697;p37"/>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8" name="Google Shape;698;p37"/>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99" name="Google Shape;699;p37"/>
          <p:cNvPicPr preferRelativeResize="0"/>
          <p:nvPr/>
        </p:nvPicPr>
        <p:blipFill rotWithShape="1">
          <a:blip r:embed="rId2">
            <a:alphaModFix/>
          </a:blip>
          <a:srcRect t="1830" b="1830"/>
          <a:stretch/>
        </p:blipFill>
        <p:spPr>
          <a:xfrm>
            <a:off x="429768" y="1261872"/>
            <a:ext cx="577804" cy="446400"/>
          </a:xfrm>
          <a:prstGeom prst="rect">
            <a:avLst/>
          </a:prstGeom>
          <a:noFill/>
          <a:ln>
            <a:noFill/>
          </a:ln>
        </p:spPr>
      </p:pic>
      <p:pic>
        <p:nvPicPr>
          <p:cNvPr id="700" name="Google Shape;700;p37"/>
          <p:cNvPicPr preferRelativeResize="0"/>
          <p:nvPr/>
        </p:nvPicPr>
        <p:blipFill rotWithShape="1">
          <a:blip r:embed="rId2">
            <a:alphaModFix/>
          </a:blip>
          <a:srcRect t="1830" b="1830"/>
          <a:stretch/>
        </p:blipFill>
        <p:spPr>
          <a:xfrm>
            <a:off x="429768" y="1848847"/>
            <a:ext cx="577804" cy="446400"/>
          </a:xfrm>
          <a:prstGeom prst="rect">
            <a:avLst/>
          </a:prstGeom>
          <a:noFill/>
          <a:ln>
            <a:noFill/>
          </a:ln>
        </p:spPr>
      </p:pic>
      <p:pic>
        <p:nvPicPr>
          <p:cNvPr id="701" name="Google Shape;701;p37"/>
          <p:cNvPicPr preferRelativeResize="0"/>
          <p:nvPr/>
        </p:nvPicPr>
        <p:blipFill rotWithShape="1">
          <a:blip r:embed="rId2">
            <a:alphaModFix/>
          </a:blip>
          <a:srcRect t="1830" b="1830"/>
          <a:stretch/>
        </p:blipFill>
        <p:spPr>
          <a:xfrm>
            <a:off x="429768" y="2439922"/>
            <a:ext cx="577804" cy="446400"/>
          </a:xfrm>
          <a:prstGeom prst="rect">
            <a:avLst/>
          </a:prstGeom>
          <a:noFill/>
          <a:ln>
            <a:noFill/>
          </a:ln>
        </p:spPr>
      </p:pic>
      <p:pic>
        <p:nvPicPr>
          <p:cNvPr id="702" name="Google Shape;702;p37"/>
          <p:cNvPicPr preferRelativeResize="0"/>
          <p:nvPr/>
        </p:nvPicPr>
        <p:blipFill rotWithShape="1">
          <a:blip r:embed="rId2">
            <a:alphaModFix/>
          </a:blip>
          <a:srcRect t="1830" b="1830"/>
          <a:stretch/>
        </p:blipFill>
        <p:spPr>
          <a:xfrm>
            <a:off x="429768" y="3040985"/>
            <a:ext cx="577804" cy="446400"/>
          </a:xfrm>
          <a:prstGeom prst="rect">
            <a:avLst/>
          </a:prstGeom>
          <a:noFill/>
          <a:ln>
            <a:noFill/>
          </a:ln>
        </p:spPr>
      </p:pic>
      <p:pic>
        <p:nvPicPr>
          <p:cNvPr id="703" name="Google Shape;703;p37"/>
          <p:cNvPicPr preferRelativeResize="0"/>
          <p:nvPr/>
        </p:nvPicPr>
        <p:blipFill rotWithShape="1">
          <a:blip r:embed="rId2">
            <a:alphaModFix/>
          </a:blip>
          <a:srcRect t="1830" b="1830"/>
          <a:stretch/>
        </p:blipFill>
        <p:spPr>
          <a:xfrm>
            <a:off x="429768" y="3622122"/>
            <a:ext cx="577804" cy="446400"/>
          </a:xfrm>
          <a:prstGeom prst="rect">
            <a:avLst/>
          </a:prstGeom>
          <a:noFill/>
          <a:ln>
            <a:noFill/>
          </a:ln>
        </p:spPr>
      </p:pic>
      <p:pic>
        <p:nvPicPr>
          <p:cNvPr id="704" name="Google Shape;704;p37"/>
          <p:cNvPicPr preferRelativeResize="0"/>
          <p:nvPr/>
        </p:nvPicPr>
        <p:blipFill rotWithShape="1">
          <a:blip r:embed="rId2">
            <a:alphaModFix/>
          </a:blip>
          <a:srcRect t="1830" b="1830"/>
          <a:stretch/>
        </p:blipFill>
        <p:spPr>
          <a:xfrm>
            <a:off x="429768" y="4203272"/>
            <a:ext cx="577804"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37. Bullets 1–6 (Gray)">
  <p:cSld name="CUSTOM_2_7_1_3_1_1_3_3">
    <p:spTree>
      <p:nvGrpSpPr>
        <p:cNvPr id="1" name="Shape 705"/>
        <p:cNvGrpSpPr/>
        <p:nvPr/>
      </p:nvGrpSpPr>
      <p:grpSpPr>
        <a:xfrm>
          <a:off x="0" y="0"/>
          <a:ext cx="0" cy="0"/>
          <a:chOff x="0" y="0"/>
          <a:chExt cx="0" cy="0"/>
        </a:xfrm>
      </p:grpSpPr>
      <p:sp>
        <p:nvSpPr>
          <p:cNvPr id="706" name="Google Shape;706;p38"/>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3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08" name="Google Shape;708;p3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09" name="Google Shape;709;p3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10" name="Google Shape;710;p3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11" name="Google Shape;711;p3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12" name="Google Shape;712;p3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3" name="Google Shape;713;p38"/>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4" name="Google Shape;714;p38"/>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38"/>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38"/>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38"/>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38"/>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38"/>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0" name="Google Shape;720;p38"/>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1" name="Google Shape;721;p38"/>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2" name="Google Shape;722;p38"/>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3" name="Google Shape;723;p38"/>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24" name="Google Shape;724;p38"/>
          <p:cNvPicPr preferRelativeResize="0"/>
          <p:nvPr/>
        </p:nvPicPr>
        <p:blipFill rotWithShape="1">
          <a:blip r:embed="rId2">
            <a:alphaModFix/>
          </a:blip>
          <a:srcRect t="1774" b="1765"/>
          <a:stretch/>
        </p:blipFill>
        <p:spPr>
          <a:xfrm>
            <a:off x="429768" y="1261872"/>
            <a:ext cx="577805" cy="446400"/>
          </a:xfrm>
          <a:prstGeom prst="rect">
            <a:avLst/>
          </a:prstGeom>
          <a:noFill/>
          <a:ln>
            <a:noFill/>
          </a:ln>
        </p:spPr>
      </p:pic>
      <p:pic>
        <p:nvPicPr>
          <p:cNvPr id="725" name="Google Shape;725;p38"/>
          <p:cNvPicPr preferRelativeResize="0"/>
          <p:nvPr/>
        </p:nvPicPr>
        <p:blipFill rotWithShape="1">
          <a:blip r:embed="rId2">
            <a:alphaModFix/>
          </a:blip>
          <a:srcRect t="1774" b="1765"/>
          <a:stretch/>
        </p:blipFill>
        <p:spPr>
          <a:xfrm>
            <a:off x="429768" y="1848847"/>
            <a:ext cx="577805" cy="446400"/>
          </a:xfrm>
          <a:prstGeom prst="rect">
            <a:avLst/>
          </a:prstGeom>
          <a:noFill/>
          <a:ln>
            <a:noFill/>
          </a:ln>
        </p:spPr>
      </p:pic>
      <p:pic>
        <p:nvPicPr>
          <p:cNvPr id="726" name="Google Shape;726;p38"/>
          <p:cNvPicPr preferRelativeResize="0"/>
          <p:nvPr/>
        </p:nvPicPr>
        <p:blipFill rotWithShape="1">
          <a:blip r:embed="rId2">
            <a:alphaModFix/>
          </a:blip>
          <a:srcRect t="1774" b="1765"/>
          <a:stretch/>
        </p:blipFill>
        <p:spPr>
          <a:xfrm>
            <a:off x="429768" y="2439922"/>
            <a:ext cx="577805" cy="446400"/>
          </a:xfrm>
          <a:prstGeom prst="rect">
            <a:avLst/>
          </a:prstGeom>
          <a:noFill/>
          <a:ln>
            <a:noFill/>
          </a:ln>
        </p:spPr>
      </p:pic>
      <p:pic>
        <p:nvPicPr>
          <p:cNvPr id="727" name="Google Shape;727;p38"/>
          <p:cNvPicPr preferRelativeResize="0"/>
          <p:nvPr/>
        </p:nvPicPr>
        <p:blipFill rotWithShape="1">
          <a:blip r:embed="rId2">
            <a:alphaModFix/>
          </a:blip>
          <a:srcRect t="1774" b="1765"/>
          <a:stretch/>
        </p:blipFill>
        <p:spPr>
          <a:xfrm>
            <a:off x="429768" y="3040985"/>
            <a:ext cx="577805" cy="446400"/>
          </a:xfrm>
          <a:prstGeom prst="rect">
            <a:avLst/>
          </a:prstGeom>
          <a:noFill/>
          <a:ln>
            <a:noFill/>
          </a:ln>
        </p:spPr>
      </p:pic>
      <p:pic>
        <p:nvPicPr>
          <p:cNvPr id="728" name="Google Shape;728;p38"/>
          <p:cNvPicPr preferRelativeResize="0"/>
          <p:nvPr/>
        </p:nvPicPr>
        <p:blipFill rotWithShape="1">
          <a:blip r:embed="rId2">
            <a:alphaModFix/>
          </a:blip>
          <a:srcRect t="1774" b="1765"/>
          <a:stretch/>
        </p:blipFill>
        <p:spPr>
          <a:xfrm>
            <a:off x="429768" y="3622122"/>
            <a:ext cx="577805" cy="446400"/>
          </a:xfrm>
          <a:prstGeom prst="rect">
            <a:avLst/>
          </a:prstGeom>
          <a:noFill/>
          <a:ln>
            <a:noFill/>
          </a:ln>
        </p:spPr>
      </p:pic>
      <p:pic>
        <p:nvPicPr>
          <p:cNvPr id="729" name="Google Shape;729;p38"/>
          <p:cNvPicPr preferRelativeResize="0"/>
          <p:nvPr/>
        </p:nvPicPr>
        <p:blipFill rotWithShape="1">
          <a:blip r:embed="rId2">
            <a:alphaModFix/>
          </a:blip>
          <a:srcRect t="1774" b="1765"/>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38. Bullets 1–6 (Blue)">
  <p:cSld name="CUSTOM_2_7_1_3_1_1_3_2_1">
    <p:spTree>
      <p:nvGrpSpPr>
        <p:cNvPr id="1" name="Shape 730"/>
        <p:cNvGrpSpPr/>
        <p:nvPr/>
      </p:nvGrpSpPr>
      <p:grpSpPr>
        <a:xfrm>
          <a:off x="0" y="0"/>
          <a:ext cx="0" cy="0"/>
          <a:chOff x="0" y="0"/>
          <a:chExt cx="0" cy="0"/>
        </a:xfrm>
      </p:grpSpPr>
      <p:sp>
        <p:nvSpPr>
          <p:cNvPr id="731" name="Google Shape;731;p39"/>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3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33" name="Google Shape;733;p3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34" name="Google Shape;734;p3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35" name="Google Shape;735;p3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36" name="Google Shape;736;p3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37" name="Google Shape;737;p3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38" name="Google Shape;738;p39"/>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39" name="Google Shape;739;p39"/>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39"/>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39"/>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39"/>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39"/>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39"/>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5" name="Google Shape;745;p39"/>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6" name="Google Shape;746;p39"/>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7" name="Google Shape;747;p39"/>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8" name="Google Shape;748;p39"/>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49" name="Google Shape;749;p39"/>
          <p:cNvPicPr preferRelativeResize="0"/>
          <p:nvPr/>
        </p:nvPicPr>
        <p:blipFill rotWithShape="1">
          <a:blip r:embed="rId2">
            <a:alphaModFix/>
          </a:blip>
          <a:srcRect t="465" b="475"/>
          <a:stretch/>
        </p:blipFill>
        <p:spPr>
          <a:xfrm>
            <a:off x="429768" y="1261872"/>
            <a:ext cx="577805" cy="446400"/>
          </a:xfrm>
          <a:prstGeom prst="rect">
            <a:avLst/>
          </a:prstGeom>
          <a:noFill/>
          <a:ln>
            <a:noFill/>
          </a:ln>
        </p:spPr>
      </p:pic>
      <p:pic>
        <p:nvPicPr>
          <p:cNvPr id="750" name="Google Shape;750;p39"/>
          <p:cNvPicPr preferRelativeResize="0"/>
          <p:nvPr/>
        </p:nvPicPr>
        <p:blipFill rotWithShape="1">
          <a:blip r:embed="rId2">
            <a:alphaModFix/>
          </a:blip>
          <a:srcRect t="465" b="475"/>
          <a:stretch/>
        </p:blipFill>
        <p:spPr>
          <a:xfrm>
            <a:off x="429768" y="1848847"/>
            <a:ext cx="577805" cy="446400"/>
          </a:xfrm>
          <a:prstGeom prst="rect">
            <a:avLst/>
          </a:prstGeom>
          <a:noFill/>
          <a:ln>
            <a:noFill/>
          </a:ln>
        </p:spPr>
      </p:pic>
      <p:pic>
        <p:nvPicPr>
          <p:cNvPr id="751" name="Google Shape;751;p39"/>
          <p:cNvPicPr preferRelativeResize="0"/>
          <p:nvPr/>
        </p:nvPicPr>
        <p:blipFill rotWithShape="1">
          <a:blip r:embed="rId2">
            <a:alphaModFix/>
          </a:blip>
          <a:srcRect t="465" b="475"/>
          <a:stretch/>
        </p:blipFill>
        <p:spPr>
          <a:xfrm>
            <a:off x="429768" y="2439922"/>
            <a:ext cx="577805" cy="446400"/>
          </a:xfrm>
          <a:prstGeom prst="rect">
            <a:avLst/>
          </a:prstGeom>
          <a:noFill/>
          <a:ln>
            <a:noFill/>
          </a:ln>
        </p:spPr>
      </p:pic>
      <p:pic>
        <p:nvPicPr>
          <p:cNvPr id="752" name="Google Shape;752;p39"/>
          <p:cNvPicPr preferRelativeResize="0"/>
          <p:nvPr/>
        </p:nvPicPr>
        <p:blipFill rotWithShape="1">
          <a:blip r:embed="rId2">
            <a:alphaModFix/>
          </a:blip>
          <a:srcRect t="465" b="475"/>
          <a:stretch/>
        </p:blipFill>
        <p:spPr>
          <a:xfrm>
            <a:off x="429768" y="3040985"/>
            <a:ext cx="577805" cy="446400"/>
          </a:xfrm>
          <a:prstGeom prst="rect">
            <a:avLst/>
          </a:prstGeom>
          <a:noFill/>
          <a:ln>
            <a:noFill/>
          </a:ln>
        </p:spPr>
      </p:pic>
      <p:pic>
        <p:nvPicPr>
          <p:cNvPr id="753" name="Google Shape;753;p39"/>
          <p:cNvPicPr preferRelativeResize="0"/>
          <p:nvPr/>
        </p:nvPicPr>
        <p:blipFill rotWithShape="1">
          <a:blip r:embed="rId2">
            <a:alphaModFix/>
          </a:blip>
          <a:srcRect t="465" b="475"/>
          <a:stretch/>
        </p:blipFill>
        <p:spPr>
          <a:xfrm>
            <a:off x="429768" y="3622122"/>
            <a:ext cx="577805" cy="446400"/>
          </a:xfrm>
          <a:prstGeom prst="rect">
            <a:avLst/>
          </a:prstGeom>
          <a:noFill/>
          <a:ln>
            <a:noFill/>
          </a:ln>
        </p:spPr>
      </p:pic>
      <p:pic>
        <p:nvPicPr>
          <p:cNvPr id="754" name="Google Shape;754;p39"/>
          <p:cNvPicPr preferRelativeResize="0"/>
          <p:nvPr/>
        </p:nvPicPr>
        <p:blipFill rotWithShape="1">
          <a:blip r:embed="rId2">
            <a:alphaModFix/>
          </a:blip>
          <a:srcRect t="465" b="475"/>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39. Bullets 1–7 (Green)">
  <p:cSld name="CUSTOM_2_7_1_3_1_1_1_2">
    <p:spTree>
      <p:nvGrpSpPr>
        <p:cNvPr id="1" name="Shape 755"/>
        <p:cNvGrpSpPr/>
        <p:nvPr/>
      </p:nvGrpSpPr>
      <p:grpSpPr>
        <a:xfrm>
          <a:off x="0" y="0"/>
          <a:ext cx="0" cy="0"/>
          <a:chOff x="0" y="0"/>
          <a:chExt cx="0" cy="0"/>
        </a:xfrm>
      </p:grpSpPr>
      <p:sp>
        <p:nvSpPr>
          <p:cNvPr id="756" name="Google Shape;756;p40"/>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4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58" name="Google Shape;758;p4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59" name="Google Shape;759;p4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60" name="Google Shape;760;p4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61" name="Google Shape;761;p4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62" name="Google Shape;762;p4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3" name="Google Shape;763;p40"/>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4" name="Google Shape;764;p40"/>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40"/>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6" name="Google Shape;766;p40"/>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40"/>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8" name="Google Shape;768;p40"/>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40"/>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70" name="Google Shape;770;p40"/>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40"/>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72" name="Google Shape;772;p40"/>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40"/>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74" name="Google Shape;774;p40"/>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40"/>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76" name="Google Shape;776;p40"/>
          <p:cNvPicPr preferRelativeResize="0"/>
          <p:nvPr/>
        </p:nvPicPr>
        <p:blipFill rotWithShape="1">
          <a:blip r:embed="rId2">
            <a:alphaModFix/>
          </a:blip>
          <a:srcRect t="1830" b="1830"/>
          <a:stretch/>
        </p:blipFill>
        <p:spPr>
          <a:xfrm>
            <a:off x="429768" y="1171588"/>
            <a:ext cx="521208" cy="396118"/>
          </a:xfrm>
          <a:prstGeom prst="rect">
            <a:avLst/>
          </a:prstGeom>
          <a:noFill/>
          <a:ln>
            <a:noFill/>
          </a:ln>
        </p:spPr>
      </p:pic>
      <p:pic>
        <p:nvPicPr>
          <p:cNvPr id="777" name="Google Shape;777;p40"/>
          <p:cNvPicPr preferRelativeResize="0"/>
          <p:nvPr/>
        </p:nvPicPr>
        <p:blipFill rotWithShape="1">
          <a:blip r:embed="rId3">
            <a:alphaModFix/>
          </a:blip>
          <a:srcRect t="1047" b="1037"/>
          <a:stretch/>
        </p:blipFill>
        <p:spPr>
          <a:xfrm>
            <a:off x="429768" y="1709650"/>
            <a:ext cx="521208" cy="396118"/>
          </a:xfrm>
          <a:prstGeom prst="rect">
            <a:avLst/>
          </a:prstGeom>
          <a:noFill/>
          <a:ln>
            <a:noFill/>
          </a:ln>
        </p:spPr>
      </p:pic>
      <p:pic>
        <p:nvPicPr>
          <p:cNvPr id="778" name="Google Shape;778;p40"/>
          <p:cNvPicPr preferRelativeResize="0"/>
          <p:nvPr/>
        </p:nvPicPr>
        <p:blipFill rotWithShape="1">
          <a:blip r:embed="rId2">
            <a:alphaModFix/>
          </a:blip>
          <a:srcRect t="1830" b="1830"/>
          <a:stretch/>
        </p:blipFill>
        <p:spPr>
          <a:xfrm>
            <a:off x="429768" y="2205600"/>
            <a:ext cx="521208" cy="396118"/>
          </a:xfrm>
          <a:prstGeom prst="rect">
            <a:avLst/>
          </a:prstGeom>
          <a:noFill/>
          <a:ln>
            <a:noFill/>
          </a:ln>
        </p:spPr>
      </p:pic>
      <p:pic>
        <p:nvPicPr>
          <p:cNvPr id="779" name="Google Shape;779;p40"/>
          <p:cNvPicPr preferRelativeResize="0"/>
          <p:nvPr/>
        </p:nvPicPr>
        <p:blipFill rotWithShape="1">
          <a:blip r:embed="rId3">
            <a:alphaModFix/>
          </a:blip>
          <a:srcRect t="1047" b="1037"/>
          <a:stretch/>
        </p:blipFill>
        <p:spPr>
          <a:xfrm>
            <a:off x="429768" y="2755163"/>
            <a:ext cx="521208" cy="396118"/>
          </a:xfrm>
          <a:prstGeom prst="rect">
            <a:avLst/>
          </a:prstGeom>
          <a:noFill/>
          <a:ln>
            <a:noFill/>
          </a:ln>
        </p:spPr>
      </p:pic>
      <p:pic>
        <p:nvPicPr>
          <p:cNvPr id="780" name="Google Shape;780;p40"/>
          <p:cNvPicPr preferRelativeResize="0"/>
          <p:nvPr/>
        </p:nvPicPr>
        <p:blipFill rotWithShape="1">
          <a:blip r:embed="rId2">
            <a:alphaModFix/>
          </a:blip>
          <a:srcRect t="1830" b="1830"/>
          <a:stretch/>
        </p:blipFill>
        <p:spPr>
          <a:xfrm>
            <a:off x="429768" y="3277788"/>
            <a:ext cx="521208" cy="396118"/>
          </a:xfrm>
          <a:prstGeom prst="rect">
            <a:avLst/>
          </a:prstGeom>
          <a:noFill/>
          <a:ln>
            <a:noFill/>
          </a:ln>
        </p:spPr>
      </p:pic>
      <p:pic>
        <p:nvPicPr>
          <p:cNvPr id="781" name="Google Shape;781;p40"/>
          <p:cNvPicPr preferRelativeResize="0"/>
          <p:nvPr/>
        </p:nvPicPr>
        <p:blipFill rotWithShape="1">
          <a:blip r:embed="rId3">
            <a:alphaModFix/>
          </a:blip>
          <a:srcRect t="1380" b="1390"/>
          <a:stretch/>
        </p:blipFill>
        <p:spPr>
          <a:xfrm>
            <a:off x="429768" y="3794760"/>
            <a:ext cx="520980" cy="393192"/>
          </a:xfrm>
          <a:prstGeom prst="rect">
            <a:avLst/>
          </a:prstGeom>
          <a:noFill/>
          <a:ln>
            <a:noFill/>
          </a:ln>
        </p:spPr>
      </p:pic>
      <p:pic>
        <p:nvPicPr>
          <p:cNvPr id="782" name="Google Shape;782;p40"/>
          <p:cNvPicPr preferRelativeResize="0"/>
          <p:nvPr/>
        </p:nvPicPr>
        <p:blipFill rotWithShape="1">
          <a:blip r:embed="rId2">
            <a:alphaModFix/>
          </a:blip>
          <a:srcRect t="1830" b="1830"/>
          <a:stretch/>
        </p:blipFill>
        <p:spPr>
          <a:xfrm>
            <a:off x="429768" y="4343400"/>
            <a:ext cx="520979"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4. Title Slide:Data Analytics and Visualization">
  <p:cSld name="CUSTOM_2_3_1_1_1_1_1_2_1_2_1_1_1_1_2_1_1_1_1">
    <p:spTree>
      <p:nvGrpSpPr>
        <p:cNvPr id="1" name="Shape 37"/>
        <p:cNvGrpSpPr/>
        <p:nvPr/>
      </p:nvGrpSpPr>
      <p:grpSpPr>
        <a:xfrm>
          <a:off x="0" y="0"/>
          <a:ext cx="0" cy="0"/>
          <a:chOff x="0" y="0"/>
          <a:chExt cx="0" cy="0"/>
        </a:xfrm>
      </p:grpSpPr>
      <p:pic>
        <p:nvPicPr>
          <p:cNvPr id="38" name="Google Shape;38;p5"/>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39" name="Google Shape;39;p5"/>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0" name="Google Shape;40;p5"/>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pic>
        <p:nvPicPr>
          <p:cNvPr id="41" name="Google Shape;41;p5"/>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42" name="Google Shape;42;p5"/>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Analytics and Visualization</a:t>
            </a:r>
            <a:endParaRPr sz="1800">
              <a:solidFill>
                <a:srgbClr val="FFFFFF"/>
              </a:solidFill>
              <a:latin typeface="Roboto Medium"/>
              <a:ea typeface="Roboto Medium"/>
              <a:cs typeface="Roboto Medium"/>
              <a:sym typeface="Roboto Medium"/>
            </a:endParaRPr>
          </a:p>
        </p:txBody>
      </p:sp>
      <p:sp>
        <p:nvSpPr>
          <p:cNvPr id="43" name="Google Shape;43;p5"/>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4" name="Google Shape;44;p5"/>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 name="Google Shape;45;p5"/>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sp>
        <p:nvSpPr>
          <p:cNvPr id="46" name="Google Shape;46;p5"/>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40. Bullets 1–7 (Yellow/Green)">
  <p:cSld name="CUSTOM_2_7_1_3_1_1_1_2_1">
    <p:spTree>
      <p:nvGrpSpPr>
        <p:cNvPr id="1" name="Shape 783"/>
        <p:cNvGrpSpPr/>
        <p:nvPr/>
      </p:nvGrpSpPr>
      <p:grpSpPr>
        <a:xfrm>
          <a:off x="0" y="0"/>
          <a:ext cx="0" cy="0"/>
          <a:chOff x="0" y="0"/>
          <a:chExt cx="0" cy="0"/>
        </a:xfrm>
      </p:grpSpPr>
      <p:sp>
        <p:nvSpPr>
          <p:cNvPr id="784" name="Google Shape;784;p41"/>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4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86" name="Google Shape;786;p4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87" name="Google Shape;787;p4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88" name="Google Shape;788;p4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89" name="Google Shape;789;p4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90" name="Google Shape;790;p4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1" name="Google Shape;791;p41"/>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2" name="Google Shape;792;p41"/>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41"/>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4" name="Google Shape;794;p41"/>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41"/>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6" name="Google Shape;796;p41"/>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41"/>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8" name="Google Shape;798;p41"/>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41"/>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00" name="Google Shape;800;p41"/>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41"/>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02" name="Google Shape;802;p41"/>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41"/>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04" name="Google Shape;804;p41"/>
          <p:cNvPicPr preferRelativeResize="0"/>
          <p:nvPr/>
        </p:nvPicPr>
        <p:blipFill rotWithShape="1">
          <a:blip r:embed="rId2">
            <a:alphaModFix/>
          </a:blip>
          <a:srcRect t="1830" b="1830"/>
          <a:stretch/>
        </p:blipFill>
        <p:spPr>
          <a:xfrm>
            <a:off x="429768" y="1171588"/>
            <a:ext cx="521208" cy="396118"/>
          </a:xfrm>
          <a:prstGeom prst="rect">
            <a:avLst/>
          </a:prstGeom>
          <a:noFill/>
          <a:ln>
            <a:noFill/>
          </a:ln>
        </p:spPr>
      </p:pic>
      <p:pic>
        <p:nvPicPr>
          <p:cNvPr id="805" name="Google Shape;805;p41"/>
          <p:cNvPicPr preferRelativeResize="0"/>
          <p:nvPr/>
        </p:nvPicPr>
        <p:blipFill rotWithShape="1">
          <a:blip r:embed="rId2">
            <a:alphaModFix/>
          </a:blip>
          <a:srcRect t="1830" b="1830"/>
          <a:stretch/>
        </p:blipFill>
        <p:spPr>
          <a:xfrm>
            <a:off x="429768" y="1709650"/>
            <a:ext cx="521208" cy="396118"/>
          </a:xfrm>
          <a:prstGeom prst="rect">
            <a:avLst/>
          </a:prstGeom>
          <a:noFill/>
          <a:ln>
            <a:noFill/>
          </a:ln>
        </p:spPr>
      </p:pic>
      <p:pic>
        <p:nvPicPr>
          <p:cNvPr id="806" name="Google Shape;806;p41"/>
          <p:cNvPicPr preferRelativeResize="0"/>
          <p:nvPr/>
        </p:nvPicPr>
        <p:blipFill rotWithShape="1">
          <a:blip r:embed="rId2">
            <a:alphaModFix/>
          </a:blip>
          <a:srcRect t="1830" b="1830"/>
          <a:stretch/>
        </p:blipFill>
        <p:spPr>
          <a:xfrm>
            <a:off x="429768" y="2205600"/>
            <a:ext cx="521208" cy="396118"/>
          </a:xfrm>
          <a:prstGeom prst="rect">
            <a:avLst/>
          </a:prstGeom>
          <a:noFill/>
          <a:ln>
            <a:noFill/>
          </a:ln>
        </p:spPr>
      </p:pic>
      <p:pic>
        <p:nvPicPr>
          <p:cNvPr id="807" name="Google Shape;807;p41"/>
          <p:cNvPicPr preferRelativeResize="0"/>
          <p:nvPr/>
        </p:nvPicPr>
        <p:blipFill rotWithShape="1">
          <a:blip r:embed="rId2">
            <a:alphaModFix/>
          </a:blip>
          <a:srcRect t="1830" b="1830"/>
          <a:stretch/>
        </p:blipFill>
        <p:spPr>
          <a:xfrm>
            <a:off x="429768" y="2755163"/>
            <a:ext cx="521208" cy="396118"/>
          </a:xfrm>
          <a:prstGeom prst="rect">
            <a:avLst/>
          </a:prstGeom>
          <a:noFill/>
          <a:ln>
            <a:noFill/>
          </a:ln>
        </p:spPr>
      </p:pic>
      <p:pic>
        <p:nvPicPr>
          <p:cNvPr id="808" name="Google Shape;808;p41"/>
          <p:cNvPicPr preferRelativeResize="0"/>
          <p:nvPr/>
        </p:nvPicPr>
        <p:blipFill rotWithShape="1">
          <a:blip r:embed="rId2">
            <a:alphaModFix/>
          </a:blip>
          <a:srcRect t="1830" b="1830"/>
          <a:stretch/>
        </p:blipFill>
        <p:spPr>
          <a:xfrm>
            <a:off x="429768" y="3277788"/>
            <a:ext cx="521208" cy="396118"/>
          </a:xfrm>
          <a:prstGeom prst="rect">
            <a:avLst/>
          </a:prstGeom>
          <a:noFill/>
          <a:ln>
            <a:noFill/>
          </a:ln>
        </p:spPr>
      </p:pic>
      <p:pic>
        <p:nvPicPr>
          <p:cNvPr id="809" name="Google Shape;809;p41"/>
          <p:cNvPicPr preferRelativeResize="0"/>
          <p:nvPr/>
        </p:nvPicPr>
        <p:blipFill rotWithShape="1">
          <a:blip r:embed="rId2">
            <a:alphaModFix/>
          </a:blip>
          <a:srcRect t="1830" b="1830"/>
          <a:stretch/>
        </p:blipFill>
        <p:spPr>
          <a:xfrm>
            <a:off x="429768" y="3794760"/>
            <a:ext cx="520979" cy="393192"/>
          </a:xfrm>
          <a:prstGeom prst="rect">
            <a:avLst/>
          </a:prstGeom>
          <a:noFill/>
          <a:ln>
            <a:noFill/>
          </a:ln>
        </p:spPr>
      </p:pic>
      <p:pic>
        <p:nvPicPr>
          <p:cNvPr id="810" name="Google Shape;810;p41"/>
          <p:cNvPicPr preferRelativeResize="0"/>
          <p:nvPr/>
        </p:nvPicPr>
        <p:blipFill rotWithShape="1">
          <a:blip r:embed="rId2">
            <a:alphaModFix/>
          </a:blip>
          <a:srcRect t="1830" b="1830"/>
          <a:stretch/>
        </p:blipFill>
        <p:spPr>
          <a:xfrm>
            <a:off x="429768" y="4343400"/>
            <a:ext cx="520979"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41. Bullets 1–7 (Gray)">
  <p:cSld name="CUSTOM_2_7_1_3_1_1_1_2_1_1">
    <p:spTree>
      <p:nvGrpSpPr>
        <p:cNvPr id="1" name="Shape 811"/>
        <p:cNvGrpSpPr/>
        <p:nvPr/>
      </p:nvGrpSpPr>
      <p:grpSpPr>
        <a:xfrm>
          <a:off x="0" y="0"/>
          <a:ext cx="0" cy="0"/>
          <a:chOff x="0" y="0"/>
          <a:chExt cx="0" cy="0"/>
        </a:xfrm>
      </p:grpSpPr>
      <p:sp>
        <p:nvSpPr>
          <p:cNvPr id="812" name="Google Shape;812;p42"/>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4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14" name="Google Shape;814;p4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15" name="Google Shape;815;p4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816" name="Google Shape;816;p4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817" name="Google Shape;817;p4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18" name="Google Shape;818;p4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19" name="Google Shape;819;p42"/>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0" name="Google Shape;820;p42"/>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42"/>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2" name="Google Shape;822;p42"/>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42"/>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4" name="Google Shape;824;p42"/>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42"/>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6" name="Google Shape;826;p42"/>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42"/>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8" name="Google Shape;828;p42"/>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42"/>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30" name="Google Shape;830;p42"/>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42"/>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32" name="Google Shape;832;p42"/>
          <p:cNvPicPr preferRelativeResize="0"/>
          <p:nvPr/>
        </p:nvPicPr>
        <p:blipFill rotWithShape="1">
          <a:blip r:embed="rId2">
            <a:alphaModFix/>
          </a:blip>
          <a:srcRect t="2552" b="2561"/>
          <a:stretch/>
        </p:blipFill>
        <p:spPr>
          <a:xfrm>
            <a:off x="429768" y="1171588"/>
            <a:ext cx="521208" cy="396118"/>
          </a:xfrm>
          <a:prstGeom prst="rect">
            <a:avLst/>
          </a:prstGeom>
          <a:noFill/>
          <a:ln>
            <a:noFill/>
          </a:ln>
        </p:spPr>
      </p:pic>
      <p:pic>
        <p:nvPicPr>
          <p:cNvPr id="833" name="Google Shape;833;p42"/>
          <p:cNvPicPr preferRelativeResize="0"/>
          <p:nvPr/>
        </p:nvPicPr>
        <p:blipFill rotWithShape="1">
          <a:blip r:embed="rId2">
            <a:alphaModFix/>
          </a:blip>
          <a:srcRect t="2552" b="2561"/>
          <a:stretch/>
        </p:blipFill>
        <p:spPr>
          <a:xfrm>
            <a:off x="429768" y="1709650"/>
            <a:ext cx="521208" cy="396118"/>
          </a:xfrm>
          <a:prstGeom prst="rect">
            <a:avLst/>
          </a:prstGeom>
          <a:noFill/>
          <a:ln>
            <a:noFill/>
          </a:ln>
        </p:spPr>
      </p:pic>
      <p:pic>
        <p:nvPicPr>
          <p:cNvPr id="834" name="Google Shape;834;p42"/>
          <p:cNvPicPr preferRelativeResize="0"/>
          <p:nvPr/>
        </p:nvPicPr>
        <p:blipFill rotWithShape="1">
          <a:blip r:embed="rId2">
            <a:alphaModFix/>
          </a:blip>
          <a:srcRect t="2552" b="2561"/>
          <a:stretch/>
        </p:blipFill>
        <p:spPr>
          <a:xfrm>
            <a:off x="429768" y="2205600"/>
            <a:ext cx="521208" cy="396118"/>
          </a:xfrm>
          <a:prstGeom prst="rect">
            <a:avLst/>
          </a:prstGeom>
          <a:noFill/>
          <a:ln>
            <a:noFill/>
          </a:ln>
        </p:spPr>
      </p:pic>
      <p:pic>
        <p:nvPicPr>
          <p:cNvPr id="835" name="Google Shape;835;p42"/>
          <p:cNvPicPr preferRelativeResize="0"/>
          <p:nvPr/>
        </p:nvPicPr>
        <p:blipFill rotWithShape="1">
          <a:blip r:embed="rId2">
            <a:alphaModFix/>
          </a:blip>
          <a:srcRect t="2552" b="2561"/>
          <a:stretch/>
        </p:blipFill>
        <p:spPr>
          <a:xfrm>
            <a:off x="429768" y="2755163"/>
            <a:ext cx="521208" cy="396118"/>
          </a:xfrm>
          <a:prstGeom prst="rect">
            <a:avLst/>
          </a:prstGeom>
          <a:noFill/>
          <a:ln>
            <a:noFill/>
          </a:ln>
        </p:spPr>
      </p:pic>
      <p:pic>
        <p:nvPicPr>
          <p:cNvPr id="836" name="Google Shape;836;p42"/>
          <p:cNvPicPr preferRelativeResize="0"/>
          <p:nvPr/>
        </p:nvPicPr>
        <p:blipFill rotWithShape="1">
          <a:blip r:embed="rId2">
            <a:alphaModFix/>
          </a:blip>
          <a:srcRect t="2552" b="2561"/>
          <a:stretch/>
        </p:blipFill>
        <p:spPr>
          <a:xfrm>
            <a:off x="429768" y="3277788"/>
            <a:ext cx="521208" cy="396118"/>
          </a:xfrm>
          <a:prstGeom prst="rect">
            <a:avLst/>
          </a:prstGeom>
          <a:noFill/>
          <a:ln>
            <a:noFill/>
          </a:ln>
        </p:spPr>
      </p:pic>
      <p:pic>
        <p:nvPicPr>
          <p:cNvPr id="837" name="Google Shape;837;p42"/>
          <p:cNvPicPr preferRelativeResize="0"/>
          <p:nvPr/>
        </p:nvPicPr>
        <p:blipFill rotWithShape="1">
          <a:blip r:embed="rId2">
            <a:alphaModFix/>
          </a:blip>
          <a:srcRect t="2883" b="2892"/>
          <a:stretch/>
        </p:blipFill>
        <p:spPr>
          <a:xfrm>
            <a:off x="429768" y="3794760"/>
            <a:ext cx="520980" cy="393192"/>
          </a:xfrm>
          <a:prstGeom prst="rect">
            <a:avLst/>
          </a:prstGeom>
          <a:noFill/>
          <a:ln>
            <a:noFill/>
          </a:ln>
        </p:spPr>
      </p:pic>
      <p:pic>
        <p:nvPicPr>
          <p:cNvPr id="838" name="Google Shape;838;p42"/>
          <p:cNvPicPr preferRelativeResize="0"/>
          <p:nvPr/>
        </p:nvPicPr>
        <p:blipFill rotWithShape="1">
          <a:blip r:embed="rId2">
            <a:alphaModFix/>
          </a:blip>
          <a:srcRect t="2883" b="2892"/>
          <a:stretch/>
        </p:blipFill>
        <p:spPr>
          <a:xfrm>
            <a:off x="429768" y="4343400"/>
            <a:ext cx="520980"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42. Bullets 1–7 (Blue)">
  <p:cSld name="CUSTOM_2_7_1_3_1_1_1_2_1_1_1">
    <p:spTree>
      <p:nvGrpSpPr>
        <p:cNvPr id="1" name="Shape 839"/>
        <p:cNvGrpSpPr/>
        <p:nvPr/>
      </p:nvGrpSpPr>
      <p:grpSpPr>
        <a:xfrm>
          <a:off x="0" y="0"/>
          <a:ext cx="0" cy="0"/>
          <a:chOff x="0" y="0"/>
          <a:chExt cx="0" cy="0"/>
        </a:xfrm>
      </p:grpSpPr>
      <p:sp>
        <p:nvSpPr>
          <p:cNvPr id="840" name="Google Shape;840;p43"/>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4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2" name="Google Shape;842;p4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43" name="Google Shape;843;p4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844" name="Google Shape;844;p4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845" name="Google Shape;845;p4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46" name="Google Shape;846;p4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7" name="Google Shape;847;p43"/>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8" name="Google Shape;848;p43"/>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43"/>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50" name="Google Shape;850;p43"/>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43"/>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52" name="Google Shape;852;p43"/>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43"/>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54" name="Google Shape;854;p43"/>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43"/>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56" name="Google Shape;856;p43"/>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43"/>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58" name="Google Shape;858;p43"/>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43"/>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60" name="Google Shape;860;p43"/>
          <p:cNvPicPr preferRelativeResize="0"/>
          <p:nvPr/>
        </p:nvPicPr>
        <p:blipFill rotWithShape="1">
          <a:blip r:embed="rId2">
            <a:alphaModFix/>
          </a:blip>
          <a:srcRect t="1276" b="1276"/>
          <a:stretch/>
        </p:blipFill>
        <p:spPr>
          <a:xfrm>
            <a:off x="429768" y="1171588"/>
            <a:ext cx="521208" cy="396118"/>
          </a:xfrm>
          <a:prstGeom prst="rect">
            <a:avLst/>
          </a:prstGeom>
          <a:noFill/>
          <a:ln>
            <a:noFill/>
          </a:ln>
        </p:spPr>
      </p:pic>
      <p:pic>
        <p:nvPicPr>
          <p:cNvPr id="861" name="Google Shape;861;p43"/>
          <p:cNvPicPr preferRelativeResize="0"/>
          <p:nvPr/>
        </p:nvPicPr>
        <p:blipFill rotWithShape="1">
          <a:blip r:embed="rId2">
            <a:alphaModFix/>
          </a:blip>
          <a:srcRect t="1276" b="1276"/>
          <a:stretch/>
        </p:blipFill>
        <p:spPr>
          <a:xfrm>
            <a:off x="429768" y="1709650"/>
            <a:ext cx="521208" cy="396119"/>
          </a:xfrm>
          <a:prstGeom prst="rect">
            <a:avLst/>
          </a:prstGeom>
          <a:noFill/>
          <a:ln>
            <a:noFill/>
          </a:ln>
        </p:spPr>
      </p:pic>
      <p:pic>
        <p:nvPicPr>
          <p:cNvPr id="862" name="Google Shape;862;p43"/>
          <p:cNvPicPr preferRelativeResize="0"/>
          <p:nvPr/>
        </p:nvPicPr>
        <p:blipFill rotWithShape="1">
          <a:blip r:embed="rId2">
            <a:alphaModFix/>
          </a:blip>
          <a:srcRect t="1276" b="1276"/>
          <a:stretch/>
        </p:blipFill>
        <p:spPr>
          <a:xfrm>
            <a:off x="429768" y="2205600"/>
            <a:ext cx="521208" cy="396118"/>
          </a:xfrm>
          <a:prstGeom prst="rect">
            <a:avLst/>
          </a:prstGeom>
          <a:noFill/>
          <a:ln>
            <a:noFill/>
          </a:ln>
        </p:spPr>
      </p:pic>
      <p:pic>
        <p:nvPicPr>
          <p:cNvPr id="863" name="Google Shape;863;p43"/>
          <p:cNvPicPr preferRelativeResize="0"/>
          <p:nvPr/>
        </p:nvPicPr>
        <p:blipFill rotWithShape="1">
          <a:blip r:embed="rId2">
            <a:alphaModFix/>
          </a:blip>
          <a:srcRect t="1276" b="1276"/>
          <a:stretch/>
        </p:blipFill>
        <p:spPr>
          <a:xfrm>
            <a:off x="429768" y="2755163"/>
            <a:ext cx="521208" cy="396119"/>
          </a:xfrm>
          <a:prstGeom prst="rect">
            <a:avLst/>
          </a:prstGeom>
          <a:noFill/>
          <a:ln>
            <a:noFill/>
          </a:ln>
        </p:spPr>
      </p:pic>
      <p:pic>
        <p:nvPicPr>
          <p:cNvPr id="864" name="Google Shape;864;p43"/>
          <p:cNvPicPr preferRelativeResize="0"/>
          <p:nvPr/>
        </p:nvPicPr>
        <p:blipFill rotWithShape="1">
          <a:blip r:embed="rId2">
            <a:alphaModFix/>
          </a:blip>
          <a:srcRect t="1276" b="1276"/>
          <a:stretch/>
        </p:blipFill>
        <p:spPr>
          <a:xfrm>
            <a:off x="429768" y="3277788"/>
            <a:ext cx="521208" cy="396118"/>
          </a:xfrm>
          <a:prstGeom prst="rect">
            <a:avLst/>
          </a:prstGeom>
          <a:noFill/>
          <a:ln>
            <a:noFill/>
          </a:ln>
        </p:spPr>
      </p:pic>
      <p:pic>
        <p:nvPicPr>
          <p:cNvPr id="865" name="Google Shape;865;p43"/>
          <p:cNvPicPr preferRelativeResize="0"/>
          <p:nvPr/>
        </p:nvPicPr>
        <p:blipFill rotWithShape="1">
          <a:blip r:embed="rId2">
            <a:alphaModFix/>
          </a:blip>
          <a:srcRect t="1616" b="1616"/>
          <a:stretch/>
        </p:blipFill>
        <p:spPr>
          <a:xfrm>
            <a:off x="429768" y="3794760"/>
            <a:ext cx="520980" cy="393192"/>
          </a:xfrm>
          <a:prstGeom prst="rect">
            <a:avLst/>
          </a:prstGeom>
          <a:noFill/>
          <a:ln>
            <a:noFill/>
          </a:ln>
        </p:spPr>
      </p:pic>
      <p:pic>
        <p:nvPicPr>
          <p:cNvPr id="866" name="Google Shape;866;p43"/>
          <p:cNvPicPr preferRelativeResize="0"/>
          <p:nvPr/>
        </p:nvPicPr>
        <p:blipFill rotWithShape="1">
          <a:blip r:embed="rId2">
            <a:alphaModFix/>
          </a:blip>
          <a:srcRect t="1616" b="1616"/>
          <a:stretch/>
        </p:blipFill>
        <p:spPr>
          <a:xfrm>
            <a:off x="429768" y="4343400"/>
            <a:ext cx="520980"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43. Bullets 1–8 (Green)">
  <p:cSld name="CUSTOM_2_7_1_3_1_1_1_1_1_1">
    <p:spTree>
      <p:nvGrpSpPr>
        <p:cNvPr id="1" name="Shape 867"/>
        <p:cNvGrpSpPr/>
        <p:nvPr/>
      </p:nvGrpSpPr>
      <p:grpSpPr>
        <a:xfrm>
          <a:off x="0" y="0"/>
          <a:ext cx="0" cy="0"/>
          <a:chOff x="0" y="0"/>
          <a:chExt cx="0" cy="0"/>
        </a:xfrm>
      </p:grpSpPr>
      <p:sp>
        <p:nvSpPr>
          <p:cNvPr id="868" name="Google Shape;868;p4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69" name="Google Shape;869;p4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70" name="Google Shape;870;p4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871" name="Google Shape;871;p4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872" name="Google Shape;872;p4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73" name="Google Shape;873;p4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4" name="Google Shape;874;p44"/>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44"/>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6" name="Google Shape;876;p44"/>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44"/>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8" name="Google Shape;878;p44"/>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44"/>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80" name="Google Shape;880;p44"/>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44"/>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82" name="Google Shape;882;p44"/>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44"/>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84" name="Google Shape;884;p44"/>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44"/>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86" name="Google Shape;886;p44"/>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44"/>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88" name="Google Shape;888;p44"/>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44"/>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90" name="Google Shape;890;p44"/>
          <p:cNvPicPr preferRelativeResize="0"/>
          <p:nvPr/>
        </p:nvPicPr>
        <p:blipFill rotWithShape="1">
          <a:blip r:embed="rId2">
            <a:alphaModFix/>
          </a:blip>
          <a:srcRect t="1830" b="1830"/>
          <a:stretch/>
        </p:blipFill>
        <p:spPr>
          <a:xfrm>
            <a:off x="429768" y="1261872"/>
            <a:ext cx="475488" cy="361371"/>
          </a:xfrm>
          <a:prstGeom prst="rect">
            <a:avLst/>
          </a:prstGeom>
          <a:noFill/>
          <a:ln>
            <a:noFill/>
          </a:ln>
        </p:spPr>
      </p:pic>
      <p:pic>
        <p:nvPicPr>
          <p:cNvPr id="891" name="Google Shape;891;p44"/>
          <p:cNvPicPr preferRelativeResize="0"/>
          <p:nvPr/>
        </p:nvPicPr>
        <p:blipFill rotWithShape="1">
          <a:blip r:embed="rId3">
            <a:alphaModFix/>
          </a:blip>
          <a:srcRect t="1047" b="1037"/>
          <a:stretch/>
        </p:blipFill>
        <p:spPr>
          <a:xfrm>
            <a:off x="429768" y="1709928"/>
            <a:ext cx="475488" cy="361371"/>
          </a:xfrm>
          <a:prstGeom prst="rect">
            <a:avLst/>
          </a:prstGeom>
          <a:noFill/>
          <a:ln>
            <a:noFill/>
          </a:ln>
        </p:spPr>
      </p:pic>
      <p:pic>
        <p:nvPicPr>
          <p:cNvPr id="892" name="Google Shape;892;p44"/>
          <p:cNvPicPr preferRelativeResize="0"/>
          <p:nvPr/>
        </p:nvPicPr>
        <p:blipFill rotWithShape="1">
          <a:blip r:embed="rId2">
            <a:alphaModFix/>
          </a:blip>
          <a:srcRect t="1830" b="1830"/>
          <a:stretch/>
        </p:blipFill>
        <p:spPr>
          <a:xfrm>
            <a:off x="429768" y="2129247"/>
            <a:ext cx="475488" cy="361371"/>
          </a:xfrm>
          <a:prstGeom prst="rect">
            <a:avLst/>
          </a:prstGeom>
          <a:noFill/>
          <a:ln>
            <a:noFill/>
          </a:ln>
        </p:spPr>
      </p:pic>
      <p:pic>
        <p:nvPicPr>
          <p:cNvPr id="893" name="Google Shape;893;p44"/>
          <p:cNvPicPr preferRelativeResize="0"/>
          <p:nvPr/>
        </p:nvPicPr>
        <p:blipFill rotWithShape="1">
          <a:blip r:embed="rId3">
            <a:alphaModFix/>
          </a:blip>
          <a:srcRect t="1047" b="1037"/>
          <a:stretch/>
        </p:blipFill>
        <p:spPr>
          <a:xfrm>
            <a:off x="429768" y="2577303"/>
            <a:ext cx="475488" cy="361371"/>
          </a:xfrm>
          <a:prstGeom prst="rect">
            <a:avLst/>
          </a:prstGeom>
          <a:noFill/>
          <a:ln>
            <a:noFill/>
          </a:ln>
        </p:spPr>
      </p:pic>
      <p:pic>
        <p:nvPicPr>
          <p:cNvPr id="894" name="Google Shape;894;p44"/>
          <p:cNvPicPr preferRelativeResize="0"/>
          <p:nvPr/>
        </p:nvPicPr>
        <p:blipFill rotWithShape="1">
          <a:blip r:embed="rId2">
            <a:alphaModFix/>
          </a:blip>
          <a:srcRect t="1830" b="1830"/>
          <a:stretch/>
        </p:blipFill>
        <p:spPr>
          <a:xfrm>
            <a:off x="429768" y="2999232"/>
            <a:ext cx="475488" cy="361371"/>
          </a:xfrm>
          <a:prstGeom prst="rect">
            <a:avLst/>
          </a:prstGeom>
          <a:noFill/>
          <a:ln>
            <a:noFill/>
          </a:ln>
        </p:spPr>
      </p:pic>
      <p:pic>
        <p:nvPicPr>
          <p:cNvPr id="895" name="Google Shape;895;p44"/>
          <p:cNvPicPr preferRelativeResize="0"/>
          <p:nvPr/>
        </p:nvPicPr>
        <p:blipFill rotWithShape="1">
          <a:blip r:embed="rId3">
            <a:alphaModFix/>
          </a:blip>
          <a:srcRect t="1047" b="1037"/>
          <a:stretch/>
        </p:blipFill>
        <p:spPr>
          <a:xfrm>
            <a:off x="429768" y="3438144"/>
            <a:ext cx="475488" cy="361371"/>
          </a:xfrm>
          <a:prstGeom prst="rect">
            <a:avLst/>
          </a:prstGeom>
          <a:noFill/>
          <a:ln>
            <a:noFill/>
          </a:ln>
        </p:spPr>
      </p:pic>
      <p:pic>
        <p:nvPicPr>
          <p:cNvPr id="896" name="Google Shape;896;p44"/>
          <p:cNvPicPr preferRelativeResize="0"/>
          <p:nvPr/>
        </p:nvPicPr>
        <p:blipFill rotWithShape="1">
          <a:blip r:embed="rId2">
            <a:alphaModFix/>
          </a:blip>
          <a:srcRect t="1830" b="1830"/>
          <a:stretch/>
        </p:blipFill>
        <p:spPr>
          <a:xfrm>
            <a:off x="429768" y="3877056"/>
            <a:ext cx="475488" cy="361371"/>
          </a:xfrm>
          <a:prstGeom prst="rect">
            <a:avLst/>
          </a:prstGeom>
          <a:noFill/>
          <a:ln>
            <a:noFill/>
          </a:ln>
        </p:spPr>
      </p:pic>
      <p:pic>
        <p:nvPicPr>
          <p:cNvPr id="897" name="Google Shape;897;p44"/>
          <p:cNvPicPr preferRelativeResize="0"/>
          <p:nvPr/>
        </p:nvPicPr>
        <p:blipFill rotWithShape="1">
          <a:blip r:embed="rId3">
            <a:alphaModFix/>
          </a:blip>
          <a:srcRect t="1047" b="1037"/>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44. Bullets 1–8 (Yellow/Green)">
  <p:cSld name="CUSTOM_2_7_1_3_1_1_1_1_1_1_1">
    <p:spTree>
      <p:nvGrpSpPr>
        <p:cNvPr id="1" name="Shape 898"/>
        <p:cNvGrpSpPr/>
        <p:nvPr/>
      </p:nvGrpSpPr>
      <p:grpSpPr>
        <a:xfrm>
          <a:off x="0" y="0"/>
          <a:ext cx="0" cy="0"/>
          <a:chOff x="0" y="0"/>
          <a:chExt cx="0" cy="0"/>
        </a:xfrm>
      </p:grpSpPr>
      <p:sp>
        <p:nvSpPr>
          <p:cNvPr id="899" name="Google Shape;899;p4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0" name="Google Shape;900;p4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901" name="Google Shape;901;p4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902" name="Google Shape;902;p4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903" name="Google Shape;903;p4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904" name="Google Shape;904;p4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5" name="Google Shape;905;p45"/>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45"/>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7" name="Google Shape;907;p45"/>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45"/>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9" name="Google Shape;909;p45"/>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45"/>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1" name="Google Shape;911;p45"/>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45"/>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3" name="Google Shape;913;p45"/>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45"/>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5" name="Google Shape;915;p45"/>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45"/>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7" name="Google Shape;917;p45"/>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45"/>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9" name="Google Shape;919;p45"/>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45"/>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21" name="Google Shape;921;p45"/>
          <p:cNvPicPr preferRelativeResize="0"/>
          <p:nvPr/>
        </p:nvPicPr>
        <p:blipFill rotWithShape="1">
          <a:blip r:embed="rId2">
            <a:alphaModFix/>
          </a:blip>
          <a:srcRect t="1830" b="1830"/>
          <a:stretch/>
        </p:blipFill>
        <p:spPr>
          <a:xfrm>
            <a:off x="429768" y="1261872"/>
            <a:ext cx="475488" cy="361371"/>
          </a:xfrm>
          <a:prstGeom prst="rect">
            <a:avLst/>
          </a:prstGeom>
          <a:noFill/>
          <a:ln>
            <a:noFill/>
          </a:ln>
        </p:spPr>
      </p:pic>
      <p:pic>
        <p:nvPicPr>
          <p:cNvPr id="922" name="Google Shape;922;p45"/>
          <p:cNvPicPr preferRelativeResize="0"/>
          <p:nvPr/>
        </p:nvPicPr>
        <p:blipFill rotWithShape="1">
          <a:blip r:embed="rId2">
            <a:alphaModFix/>
          </a:blip>
          <a:srcRect t="1830" b="1830"/>
          <a:stretch/>
        </p:blipFill>
        <p:spPr>
          <a:xfrm>
            <a:off x="429768" y="1709928"/>
            <a:ext cx="475488" cy="361371"/>
          </a:xfrm>
          <a:prstGeom prst="rect">
            <a:avLst/>
          </a:prstGeom>
          <a:noFill/>
          <a:ln>
            <a:noFill/>
          </a:ln>
        </p:spPr>
      </p:pic>
      <p:pic>
        <p:nvPicPr>
          <p:cNvPr id="923" name="Google Shape;923;p45"/>
          <p:cNvPicPr preferRelativeResize="0"/>
          <p:nvPr/>
        </p:nvPicPr>
        <p:blipFill rotWithShape="1">
          <a:blip r:embed="rId2">
            <a:alphaModFix/>
          </a:blip>
          <a:srcRect t="1830" b="1830"/>
          <a:stretch/>
        </p:blipFill>
        <p:spPr>
          <a:xfrm>
            <a:off x="429768" y="2129247"/>
            <a:ext cx="475488" cy="361371"/>
          </a:xfrm>
          <a:prstGeom prst="rect">
            <a:avLst/>
          </a:prstGeom>
          <a:noFill/>
          <a:ln>
            <a:noFill/>
          </a:ln>
        </p:spPr>
      </p:pic>
      <p:pic>
        <p:nvPicPr>
          <p:cNvPr id="924" name="Google Shape;924;p45"/>
          <p:cNvPicPr preferRelativeResize="0"/>
          <p:nvPr/>
        </p:nvPicPr>
        <p:blipFill rotWithShape="1">
          <a:blip r:embed="rId2">
            <a:alphaModFix/>
          </a:blip>
          <a:srcRect t="1830" b="1830"/>
          <a:stretch/>
        </p:blipFill>
        <p:spPr>
          <a:xfrm>
            <a:off x="429768" y="2577303"/>
            <a:ext cx="475488" cy="361371"/>
          </a:xfrm>
          <a:prstGeom prst="rect">
            <a:avLst/>
          </a:prstGeom>
          <a:noFill/>
          <a:ln>
            <a:noFill/>
          </a:ln>
        </p:spPr>
      </p:pic>
      <p:pic>
        <p:nvPicPr>
          <p:cNvPr id="925" name="Google Shape;925;p45"/>
          <p:cNvPicPr preferRelativeResize="0"/>
          <p:nvPr/>
        </p:nvPicPr>
        <p:blipFill rotWithShape="1">
          <a:blip r:embed="rId2">
            <a:alphaModFix/>
          </a:blip>
          <a:srcRect t="1830" b="1830"/>
          <a:stretch/>
        </p:blipFill>
        <p:spPr>
          <a:xfrm>
            <a:off x="429768" y="2999232"/>
            <a:ext cx="475488" cy="361371"/>
          </a:xfrm>
          <a:prstGeom prst="rect">
            <a:avLst/>
          </a:prstGeom>
          <a:noFill/>
          <a:ln>
            <a:noFill/>
          </a:ln>
        </p:spPr>
      </p:pic>
      <p:pic>
        <p:nvPicPr>
          <p:cNvPr id="926" name="Google Shape;926;p45"/>
          <p:cNvPicPr preferRelativeResize="0"/>
          <p:nvPr/>
        </p:nvPicPr>
        <p:blipFill rotWithShape="1">
          <a:blip r:embed="rId2">
            <a:alphaModFix/>
          </a:blip>
          <a:srcRect t="1830" b="1830"/>
          <a:stretch/>
        </p:blipFill>
        <p:spPr>
          <a:xfrm>
            <a:off x="429768" y="3438144"/>
            <a:ext cx="475488" cy="361371"/>
          </a:xfrm>
          <a:prstGeom prst="rect">
            <a:avLst/>
          </a:prstGeom>
          <a:noFill/>
          <a:ln>
            <a:noFill/>
          </a:ln>
        </p:spPr>
      </p:pic>
      <p:pic>
        <p:nvPicPr>
          <p:cNvPr id="927" name="Google Shape;927;p45"/>
          <p:cNvPicPr preferRelativeResize="0"/>
          <p:nvPr/>
        </p:nvPicPr>
        <p:blipFill rotWithShape="1">
          <a:blip r:embed="rId2">
            <a:alphaModFix/>
          </a:blip>
          <a:srcRect t="1830" b="1830"/>
          <a:stretch/>
        </p:blipFill>
        <p:spPr>
          <a:xfrm>
            <a:off x="429768" y="3877056"/>
            <a:ext cx="475488" cy="361371"/>
          </a:xfrm>
          <a:prstGeom prst="rect">
            <a:avLst/>
          </a:prstGeom>
          <a:noFill/>
          <a:ln>
            <a:noFill/>
          </a:ln>
        </p:spPr>
      </p:pic>
      <p:pic>
        <p:nvPicPr>
          <p:cNvPr id="928" name="Google Shape;928;p45"/>
          <p:cNvPicPr preferRelativeResize="0"/>
          <p:nvPr/>
        </p:nvPicPr>
        <p:blipFill rotWithShape="1">
          <a:blip r:embed="rId2">
            <a:alphaModFix/>
          </a:blip>
          <a:srcRect t="1830" b="1830"/>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45. Bullets 1–8 (Gray)">
  <p:cSld name="CUSTOM_2_7_1_3_1_1_1_1_1_1_1_1">
    <p:spTree>
      <p:nvGrpSpPr>
        <p:cNvPr id="1" name="Shape 929"/>
        <p:cNvGrpSpPr/>
        <p:nvPr/>
      </p:nvGrpSpPr>
      <p:grpSpPr>
        <a:xfrm>
          <a:off x="0" y="0"/>
          <a:ext cx="0" cy="0"/>
          <a:chOff x="0" y="0"/>
          <a:chExt cx="0" cy="0"/>
        </a:xfrm>
      </p:grpSpPr>
      <p:sp>
        <p:nvSpPr>
          <p:cNvPr id="930" name="Google Shape;930;p4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1" name="Google Shape;931;p4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932" name="Google Shape;932;p4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933" name="Google Shape;933;p4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934" name="Google Shape;934;p4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935" name="Google Shape;935;p4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6" name="Google Shape;936;p46"/>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46"/>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8" name="Google Shape;938;p46"/>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46"/>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0" name="Google Shape;940;p46"/>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46"/>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2" name="Google Shape;942;p46"/>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46"/>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4" name="Google Shape;944;p46"/>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46"/>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6" name="Google Shape;946;p46"/>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46"/>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8" name="Google Shape;948;p46"/>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46"/>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50" name="Google Shape;950;p46"/>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46"/>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52" name="Google Shape;952;p46"/>
          <p:cNvPicPr preferRelativeResize="0"/>
          <p:nvPr/>
        </p:nvPicPr>
        <p:blipFill rotWithShape="1">
          <a:blip r:embed="rId2">
            <a:alphaModFix/>
          </a:blip>
          <a:srcRect t="2552" b="2561"/>
          <a:stretch/>
        </p:blipFill>
        <p:spPr>
          <a:xfrm>
            <a:off x="429768" y="1261872"/>
            <a:ext cx="475488" cy="361371"/>
          </a:xfrm>
          <a:prstGeom prst="rect">
            <a:avLst/>
          </a:prstGeom>
          <a:noFill/>
          <a:ln>
            <a:noFill/>
          </a:ln>
        </p:spPr>
      </p:pic>
      <p:pic>
        <p:nvPicPr>
          <p:cNvPr id="953" name="Google Shape;953;p46"/>
          <p:cNvPicPr preferRelativeResize="0"/>
          <p:nvPr/>
        </p:nvPicPr>
        <p:blipFill rotWithShape="1">
          <a:blip r:embed="rId2">
            <a:alphaModFix/>
          </a:blip>
          <a:srcRect t="2552" b="2561"/>
          <a:stretch/>
        </p:blipFill>
        <p:spPr>
          <a:xfrm>
            <a:off x="429768" y="1709928"/>
            <a:ext cx="475488" cy="361371"/>
          </a:xfrm>
          <a:prstGeom prst="rect">
            <a:avLst/>
          </a:prstGeom>
          <a:noFill/>
          <a:ln>
            <a:noFill/>
          </a:ln>
        </p:spPr>
      </p:pic>
      <p:pic>
        <p:nvPicPr>
          <p:cNvPr id="954" name="Google Shape;954;p46"/>
          <p:cNvPicPr preferRelativeResize="0"/>
          <p:nvPr/>
        </p:nvPicPr>
        <p:blipFill rotWithShape="1">
          <a:blip r:embed="rId2">
            <a:alphaModFix/>
          </a:blip>
          <a:srcRect t="2552" b="2561"/>
          <a:stretch/>
        </p:blipFill>
        <p:spPr>
          <a:xfrm>
            <a:off x="429768" y="2129247"/>
            <a:ext cx="475488" cy="361371"/>
          </a:xfrm>
          <a:prstGeom prst="rect">
            <a:avLst/>
          </a:prstGeom>
          <a:noFill/>
          <a:ln>
            <a:noFill/>
          </a:ln>
        </p:spPr>
      </p:pic>
      <p:pic>
        <p:nvPicPr>
          <p:cNvPr id="955" name="Google Shape;955;p46"/>
          <p:cNvPicPr preferRelativeResize="0"/>
          <p:nvPr/>
        </p:nvPicPr>
        <p:blipFill rotWithShape="1">
          <a:blip r:embed="rId2">
            <a:alphaModFix/>
          </a:blip>
          <a:srcRect t="2552" b="2561"/>
          <a:stretch/>
        </p:blipFill>
        <p:spPr>
          <a:xfrm>
            <a:off x="429768" y="2577303"/>
            <a:ext cx="475488" cy="361371"/>
          </a:xfrm>
          <a:prstGeom prst="rect">
            <a:avLst/>
          </a:prstGeom>
          <a:noFill/>
          <a:ln>
            <a:noFill/>
          </a:ln>
        </p:spPr>
      </p:pic>
      <p:pic>
        <p:nvPicPr>
          <p:cNvPr id="956" name="Google Shape;956;p46"/>
          <p:cNvPicPr preferRelativeResize="0"/>
          <p:nvPr/>
        </p:nvPicPr>
        <p:blipFill rotWithShape="1">
          <a:blip r:embed="rId2">
            <a:alphaModFix/>
          </a:blip>
          <a:srcRect t="2552" b="2561"/>
          <a:stretch/>
        </p:blipFill>
        <p:spPr>
          <a:xfrm>
            <a:off x="429768" y="2999232"/>
            <a:ext cx="475488" cy="361371"/>
          </a:xfrm>
          <a:prstGeom prst="rect">
            <a:avLst/>
          </a:prstGeom>
          <a:noFill/>
          <a:ln>
            <a:noFill/>
          </a:ln>
        </p:spPr>
      </p:pic>
      <p:pic>
        <p:nvPicPr>
          <p:cNvPr id="957" name="Google Shape;957;p46"/>
          <p:cNvPicPr preferRelativeResize="0"/>
          <p:nvPr/>
        </p:nvPicPr>
        <p:blipFill rotWithShape="1">
          <a:blip r:embed="rId2">
            <a:alphaModFix/>
          </a:blip>
          <a:srcRect t="2552" b="2561"/>
          <a:stretch/>
        </p:blipFill>
        <p:spPr>
          <a:xfrm>
            <a:off x="429768" y="3438144"/>
            <a:ext cx="475488" cy="361371"/>
          </a:xfrm>
          <a:prstGeom prst="rect">
            <a:avLst/>
          </a:prstGeom>
          <a:noFill/>
          <a:ln>
            <a:noFill/>
          </a:ln>
        </p:spPr>
      </p:pic>
      <p:pic>
        <p:nvPicPr>
          <p:cNvPr id="958" name="Google Shape;958;p46"/>
          <p:cNvPicPr preferRelativeResize="0"/>
          <p:nvPr/>
        </p:nvPicPr>
        <p:blipFill rotWithShape="1">
          <a:blip r:embed="rId2">
            <a:alphaModFix/>
          </a:blip>
          <a:srcRect t="2552" b="2561"/>
          <a:stretch/>
        </p:blipFill>
        <p:spPr>
          <a:xfrm>
            <a:off x="429768" y="3877056"/>
            <a:ext cx="475488" cy="361371"/>
          </a:xfrm>
          <a:prstGeom prst="rect">
            <a:avLst/>
          </a:prstGeom>
          <a:noFill/>
          <a:ln>
            <a:noFill/>
          </a:ln>
        </p:spPr>
      </p:pic>
      <p:pic>
        <p:nvPicPr>
          <p:cNvPr id="959" name="Google Shape;959;p46"/>
          <p:cNvPicPr preferRelativeResize="0"/>
          <p:nvPr/>
        </p:nvPicPr>
        <p:blipFill rotWithShape="1">
          <a:blip r:embed="rId2">
            <a:alphaModFix/>
          </a:blip>
          <a:srcRect t="2552" b="2561"/>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46. Bullets 1–8 (Blue)">
  <p:cSld name="CUSTOM_2_7_1_3_1_1_1_1_1_1_1_1_1">
    <p:spTree>
      <p:nvGrpSpPr>
        <p:cNvPr id="1" name="Shape 960"/>
        <p:cNvGrpSpPr/>
        <p:nvPr/>
      </p:nvGrpSpPr>
      <p:grpSpPr>
        <a:xfrm>
          <a:off x="0" y="0"/>
          <a:ext cx="0" cy="0"/>
          <a:chOff x="0" y="0"/>
          <a:chExt cx="0" cy="0"/>
        </a:xfrm>
      </p:grpSpPr>
      <p:sp>
        <p:nvSpPr>
          <p:cNvPr id="961" name="Google Shape;961;p4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2" name="Google Shape;962;p4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963" name="Google Shape;963;p4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964" name="Google Shape;964;p4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965" name="Google Shape;965;p4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966" name="Google Shape;966;p4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7" name="Google Shape;967;p47"/>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47"/>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9" name="Google Shape;969;p47"/>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47"/>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1" name="Google Shape;971;p47"/>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47"/>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3" name="Google Shape;973;p47"/>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47"/>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5" name="Google Shape;975;p47"/>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47"/>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7" name="Google Shape;977;p47"/>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47"/>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9" name="Google Shape;979;p47"/>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47"/>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81" name="Google Shape;981;p47"/>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47"/>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83" name="Google Shape;983;p47"/>
          <p:cNvPicPr preferRelativeResize="0"/>
          <p:nvPr/>
        </p:nvPicPr>
        <p:blipFill rotWithShape="1">
          <a:blip r:embed="rId2">
            <a:alphaModFix/>
          </a:blip>
          <a:srcRect t="1276" b="1276"/>
          <a:stretch/>
        </p:blipFill>
        <p:spPr>
          <a:xfrm>
            <a:off x="429768" y="1261872"/>
            <a:ext cx="475488" cy="361371"/>
          </a:xfrm>
          <a:prstGeom prst="rect">
            <a:avLst/>
          </a:prstGeom>
          <a:noFill/>
          <a:ln>
            <a:noFill/>
          </a:ln>
        </p:spPr>
      </p:pic>
      <p:pic>
        <p:nvPicPr>
          <p:cNvPr id="984" name="Google Shape;984;p47"/>
          <p:cNvPicPr preferRelativeResize="0"/>
          <p:nvPr/>
        </p:nvPicPr>
        <p:blipFill rotWithShape="1">
          <a:blip r:embed="rId2">
            <a:alphaModFix/>
          </a:blip>
          <a:srcRect t="1276" b="1276"/>
          <a:stretch/>
        </p:blipFill>
        <p:spPr>
          <a:xfrm>
            <a:off x="429768" y="1709928"/>
            <a:ext cx="475488" cy="361371"/>
          </a:xfrm>
          <a:prstGeom prst="rect">
            <a:avLst/>
          </a:prstGeom>
          <a:noFill/>
          <a:ln>
            <a:noFill/>
          </a:ln>
        </p:spPr>
      </p:pic>
      <p:pic>
        <p:nvPicPr>
          <p:cNvPr id="985" name="Google Shape;985;p47"/>
          <p:cNvPicPr preferRelativeResize="0"/>
          <p:nvPr/>
        </p:nvPicPr>
        <p:blipFill rotWithShape="1">
          <a:blip r:embed="rId2">
            <a:alphaModFix/>
          </a:blip>
          <a:srcRect t="1276" b="1276"/>
          <a:stretch/>
        </p:blipFill>
        <p:spPr>
          <a:xfrm>
            <a:off x="429768" y="2129247"/>
            <a:ext cx="475488" cy="361371"/>
          </a:xfrm>
          <a:prstGeom prst="rect">
            <a:avLst/>
          </a:prstGeom>
          <a:noFill/>
          <a:ln>
            <a:noFill/>
          </a:ln>
        </p:spPr>
      </p:pic>
      <p:pic>
        <p:nvPicPr>
          <p:cNvPr id="986" name="Google Shape;986;p47"/>
          <p:cNvPicPr preferRelativeResize="0"/>
          <p:nvPr/>
        </p:nvPicPr>
        <p:blipFill rotWithShape="1">
          <a:blip r:embed="rId2">
            <a:alphaModFix/>
          </a:blip>
          <a:srcRect t="1276" b="1276"/>
          <a:stretch/>
        </p:blipFill>
        <p:spPr>
          <a:xfrm>
            <a:off x="429768" y="2577303"/>
            <a:ext cx="475488" cy="361371"/>
          </a:xfrm>
          <a:prstGeom prst="rect">
            <a:avLst/>
          </a:prstGeom>
          <a:noFill/>
          <a:ln>
            <a:noFill/>
          </a:ln>
        </p:spPr>
      </p:pic>
      <p:pic>
        <p:nvPicPr>
          <p:cNvPr id="987" name="Google Shape;987;p47"/>
          <p:cNvPicPr preferRelativeResize="0"/>
          <p:nvPr/>
        </p:nvPicPr>
        <p:blipFill rotWithShape="1">
          <a:blip r:embed="rId2">
            <a:alphaModFix/>
          </a:blip>
          <a:srcRect t="1276" b="1276"/>
          <a:stretch/>
        </p:blipFill>
        <p:spPr>
          <a:xfrm>
            <a:off x="429768" y="2999232"/>
            <a:ext cx="475488" cy="361371"/>
          </a:xfrm>
          <a:prstGeom prst="rect">
            <a:avLst/>
          </a:prstGeom>
          <a:noFill/>
          <a:ln>
            <a:noFill/>
          </a:ln>
        </p:spPr>
      </p:pic>
      <p:pic>
        <p:nvPicPr>
          <p:cNvPr id="988" name="Google Shape;988;p47"/>
          <p:cNvPicPr preferRelativeResize="0"/>
          <p:nvPr/>
        </p:nvPicPr>
        <p:blipFill rotWithShape="1">
          <a:blip r:embed="rId2">
            <a:alphaModFix/>
          </a:blip>
          <a:srcRect t="1276" b="1276"/>
          <a:stretch/>
        </p:blipFill>
        <p:spPr>
          <a:xfrm>
            <a:off x="429768" y="3438144"/>
            <a:ext cx="475488" cy="361371"/>
          </a:xfrm>
          <a:prstGeom prst="rect">
            <a:avLst/>
          </a:prstGeom>
          <a:noFill/>
          <a:ln>
            <a:noFill/>
          </a:ln>
        </p:spPr>
      </p:pic>
      <p:pic>
        <p:nvPicPr>
          <p:cNvPr id="989" name="Google Shape;989;p47"/>
          <p:cNvPicPr preferRelativeResize="0"/>
          <p:nvPr/>
        </p:nvPicPr>
        <p:blipFill rotWithShape="1">
          <a:blip r:embed="rId2">
            <a:alphaModFix/>
          </a:blip>
          <a:srcRect t="1276" b="1276"/>
          <a:stretch/>
        </p:blipFill>
        <p:spPr>
          <a:xfrm>
            <a:off x="429768" y="3877056"/>
            <a:ext cx="475488" cy="361371"/>
          </a:xfrm>
          <a:prstGeom prst="rect">
            <a:avLst/>
          </a:prstGeom>
          <a:noFill/>
          <a:ln>
            <a:noFill/>
          </a:ln>
        </p:spPr>
      </p:pic>
      <p:pic>
        <p:nvPicPr>
          <p:cNvPr id="990" name="Google Shape;990;p47"/>
          <p:cNvPicPr preferRelativeResize="0"/>
          <p:nvPr/>
        </p:nvPicPr>
        <p:blipFill rotWithShape="1">
          <a:blip r:embed="rId2">
            <a:alphaModFix/>
          </a:blip>
          <a:srcRect t="1276" b="1276"/>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47. Fist to Five">
  <p:cSld name="CUSTOM_2_3_1_1_3_1_1_2_1_1_1_1">
    <p:spTree>
      <p:nvGrpSpPr>
        <p:cNvPr id="1" name="Shape 991"/>
        <p:cNvGrpSpPr/>
        <p:nvPr/>
      </p:nvGrpSpPr>
      <p:grpSpPr>
        <a:xfrm>
          <a:off x="0" y="0"/>
          <a:ext cx="0" cy="0"/>
          <a:chOff x="0" y="0"/>
          <a:chExt cx="0" cy="0"/>
        </a:xfrm>
      </p:grpSpPr>
      <p:pic>
        <p:nvPicPr>
          <p:cNvPr id="992" name="Google Shape;992;p48"/>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993" name="Google Shape;993;p48"/>
          <p:cNvSpPr txBox="1">
            <a:spLocks noGrp="1"/>
          </p:cNvSpPr>
          <p:nvPr>
            <p:ph type="title"/>
          </p:nvPr>
        </p:nvSpPr>
        <p:spPr>
          <a:xfrm>
            <a:off x="274350" y="3307075"/>
            <a:ext cx="8595300" cy="15615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000">
                <a:latin typeface="Roboto Light"/>
                <a:ea typeface="Roboto Light"/>
                <a:cs typeface="Roboto Light"/>
                <a:sym typeface="Roboto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94" name="Google Shape;994;p4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995" name="Google Shape;995;p48"/>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96" name="Google Shape;996;p48"/>
          <p:cNvPicPr preferRelativeResize="0"/>
          <p:nvPr/>
        </p:nvPicPr>
        <p:blipFill>
          <a:blip r:embed="rId3">
            <a:alphaModFix/>
          </a:blip>
          <a:stretch>
            <a:fillRect/>
          </a:stretch>
        </p:blipFill>
        <p:spPr>
          <a:xfrm>
            <a:off x="827549" y="769725"/>
            <a:ext cx="7488902" cy="1856625"/>
          </a:xfrm>
          <a:prstGeom prst="rect">
            <a:avLst/>
          </a:prstGeom>
          <a:noFill/>
          <a:ln>
            <a:noFill/>
          </a:ln>
        </p:spPr>
      </p:pic>
      <p:sp>
        <p:nvSpPr>
          <p:cNvPr id="997" name="Google Shape;997;p48"/>
          <p:cNvSpPr txBox="1"/>
          <p:nvPr/>
        </p:nvSpPr>
        <p:spPr>
          <a:xfrm>
            <a:off x="202525" y="2754341"/>
            <a:ext cx="8595300" cy="371100"/>
          </a:xfrm>
          <a:prstGeom prst="rect">
            <a:avLst/>
          </a:prstGeom>
          <a:noFill/>
          <a:ln>
            <a:noFill/>
          </a:ln>
        </p:spPr>
        <p:txBody>
          <a:bodyPr spcFirstLastPara="1" wrap="square" lIns="0" tIns="91425" rIns="0" bIns="91425" anchor="t" anchorCtr="0">
            <a:noAutofit/>
          </a:bodyPr>
          <a:lstStyle/>
          <a:p>
            <a:pPr marL="0" lvl="0" indent="0" algn="ctr" rtl="0">
              <a:lnSpc>
                <a:spcPct val="110000"/>
              </a:lnSpc>
              <a:spcBef>
                <a:spcPts val="0"/>
              </a:spcBef>
              <a:spcAft>
                <a:spcPts val="0"/>
              </a:spcAft>
              <a:buNone/>
            </a:pPr>
            <a:r>
              <a:rPr lang="en" sz="2400">
                <a:latin typeface="Roboto Medium"/>
                <a:ea typeface="Roboto Medium"/>
                <a:cs typeface="Roboto Medium"/>
                <a:sym typeface="Roboto Medium"/>
              </a:rPr>
              <a:t>FIST TO FIVE:</a:t>
            </a:r>
            <a:endParaRPr sz="2400">
              <a:latin typeface="Roboto Medium"/>
              <a:ea typeface="Roboto Medium"/>
              <a:cs typeface="Roboto Medium"/>
              <a:sym typeface="Roboto Medium"/>
            </a:endParaRPr>
          </a:p>
        </p:txBody>
      </p:sp>
      <p:cxnSp>
        <p:nvCxnSpPr>
          <p:cNvPr id="998" name="Google Shape;998;p48"/>
          <p:cNvCxnSpPr/>
          <p:nvPr/>
        </p:nvCxnSpPr>
        <p:spPr>
          <a:xfrm>
            <a:off x="2305500" y="3307075"/>
            <a:ext cx="45330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48. Review">
  <p:cSld name="CUSTOM_17_2_1_2_1">
    <p:spTree>
      <p:nvGrpSpPr>
        <p:cNvPr id="1" name="Shape 999"/>
        <p:cNvGrpSpPr/>
        <p:nvPr/>
      </p:nvGrpSpPr>
      <p:grpSpPr>
        <a:xfrm>
          <a:off x="0" y="0"/>
          <a:ext cx="0" cy="0"/>
          <a:chOff x="0" y="0"/>
          <a:chExt cx="0" cy="0"/>
        </a:xfrm>
      </p:grpSpPr>
      <p:pic>
        <p:nvPicPr>
          <p:cNvPr id="1000" name="Google Shape;1000;p49"/>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001" name="Google Shape;1001;p4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002" name="Google Shape;1002;p49"/>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03" name="Google Shape;1003;p49"/>
          <p:cNvSpPr txBox="1"/>
          <p:nvPr/>
        </p:nvSpPr>
        <p:spPr>
          <a:xfrm>
            <a:off x="274350" y="2880775"/>
            <a:ext cx="85953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a:latin typeface="Roboto Medium"/>
                <a:ea typeface="Roboto Medium"/>
                <a:cs typeface="Roboto Medium"/>
                <a:sym typeface="Roboto Medium"/>
              </a:rPr>
              <a:t>Times Up! </a:t>
            </a:r>
            <a:r>
              <a:rPr lang="en" sz="3600">
                <a:latin typeface="Roboto Light"/>
                <a:ea typeface="Roboto Light"/>
                <a:cs typeface="Roboto Light"/>
                <a:sym typeface="Roboto Light"/>
              </a:rPr>
              <a:t>Let’s Review.</a:t>
            </a:r>
            <a:endParaRPr sz="3600">
              <a:latin typeface="Roboto Light"/>
              <a:ea typeface="Roboto Light"/>
              <a:cs typeface="Roboto Light"/>
              <a:sym typeface="Roboto Light"/>
            </a:endParaRPr>
          </a:p>
        </p:txBody>
      </p:sp>
      <p:pic>
        <p:nvPicPr>
          <p:cNvPr id="1004" name="Google Shape;1004;p49"/>
          <p:cNvPicPr preferRelativeResize="0"/>
          <p:nvPr/>
        </p:nvPicPr>
        <p:blipFill>
          <a:blip r:embed="rId3">
            <a:alphaModFix/>
          </a:blip>
          <a:stretch>
            <a:fillRect/>
          </a:stretch>
        </p:blipFill>
        <p:spPr>
          <a:xfrm>
            <a:off x="3960959" y="1143000"/>
            <a:ext cx="1222082" cy="1638675"/>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49. Take a Break 1">
  <p:cSld name="CUSTOM">
    <p:spTree>
      <p:nvGrpSpPr>
        <p:cNvPr id="1" name="Shape 1005"/>
        <p:cNvGrpSpPr/>
        <p:nvPr/>
      </p:nvGrpSpPr>
      <p:grpSpPr>
        <a:xfrm>
          <a:off x="0" y="0"/>
          <a:ext cx="0" cy="0"/>
          <a:chOff x="0" y="0"/>
          <a:chExt cx="0" cy="0"/>
        </a:xfrm>
      </p:grpSpPr>
      <p:sp>
        <p:nvSpPr>
          <p:cNvPr id="1006" name="Google Shape;1006;p5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1007" name="Google Shape;1007;p50"/>
          <p:cNvPicPr preferRelativeResize="0"/>
          <p:nvPr/>
        </p:nvPicPr>
        <p:blipFill>
          <a:blip r:embed="rId2">
            <a:alphaModFix/>
          </a:blip>
          <a:stretch>
            <a:fillRect/>
          </a:stretch>
        </p:blipFill>
        <p:spPr>
          <a:xfrm>
            <a:off x="0" y="0"/>
            <a:ext cx="9143971" cy="5143500"/>
          </a:xfrm>
          <a:prstGeom prst="rect">
            <a:avLst/>
          </a:prstGeom>
          <a:noFill/>
          <a:ln>
            <a:noFill/>
          </a:ln>
        </p:spPr>
      </p:pic>
      <p:sp>
        <p:nvSpPr>
          <p:cNvPr id="1008" name="Google Shape;1008;p50"/>
          <p:cNvSpPr txBox="1"/>
          <p:nvPr/>
        </p:nvSpPr>
        <p:spPr>
          <a:xfrm>
            <a:off x="-25" y="944800"/>
            <a:ext cx="91440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1009" name="Google Shape;1009;p50"/>
          <p:cNvCxnSpPr/>
          <p:nvPr/>
        </p:nvCxnSpPr>
        <p:spPr>
          <a:xfrm>
            <a:off x="2305500" y="2001900"/>
            <a:ext cx="45330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5. Subsection Slide">
  <p:cSld name="CUSTOM_17_2_1_1_2">
    <p:spTree>
      <p:nvGrpSpPr>
        <p:cNvPr id="1" name="Shape 47"/>
        <p:cNvGrpSpPr/>
        <p:nvPr/>
      </p:nvGrpSpPr>
      <p:grpSpPr>
        <a:xfrm>
          <a:off x="0" y="0"/>
          <a:ext cx="0" cy="0"/>
          <a:chOff x="0" y="0"/>
          <a:chExt cx="0" cy="0"/>
        </a:xfrm>
      </p:grpSpPr>
      <p:pic>
        <p:nvPicPr>
          <p:cNvPr id="48" name="Google Shape;48;p6"/>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49" name="Google Shape;49;p6"/>
          <p:cNvSpPr txBox="1">
            <a:spLocks noGrp="1"/>
          </p:cNvSpPr>
          <p:nvPr>
            <p:ph type="title"/>
          </p:nvPr>
        </p:nvSpPr>
        <p:spPr>
          <a:xfrm>
            <a:off x="274325"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solidFill>
                  <a:srgbClr val="FFFFFF"/>
                </a:solidFill>
                <a:latin typeface="Roboto"/>
                <a:ea typeface="Roboto"/>
                <a:cs typeface="Roboto"/>
                <a:sym typeface="Roboto"/>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50" name="Google Shape;50;p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r" rtl="0">
              <a:spcBef>
                <a:spcPts val="0"/>
              </a:spcBef>
              <a:spcAft>
                <a:spcPts val="0"/>
              </a:spcAft>
              <a:buNone/>
            </a:pPr>
            <a:fld id="{00000000-1234-1234-1234-123412341234}" type="slidenum">
              <a:rPr lang="en"/>
              <a:t>‹#›</a:t>
            </a:fld>
            <a:endParaRPr/>
          </a:p>
        </p:txBody>
      </p:sp>
      <p:sp>
        <p:nvSpPr>
          <p:cNvPr id="51" name="Google Shape;51;p6"/>
          <p:cNvSpPr txBox="1">
            <a:spLocks noGrp="1"/>
          </p:cNvSpPr>
          <p:nvPr>
            <p:ph type="sldNum" idx="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52" name="Google Shape;52;p6"/>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50. Take a Break 2">
  <p:cSld name="CUSTOM_1">
    <p:spTree>
      <p:nvGrpSpPr>
        <p:cNvPr id="1" name="Shape 1010"/>
        <p:cNvGrpSpPr/>
        <p:nvPr/>
      </p:nvGrpSpPr>
      <p:grpSpPr>
        <a:xfrm>
          <a:off x="0" y="0"/>
          <a:ext cx="0" cy="0"/>
          <a:chOff x="0" y="0"/>
          <a:chExt cx="0" cy="0"/>
        </a:xfrm>
      </p:grpSpPr>
      <p:sp>
        <p:nvSpPr>
          <p:cNvPr id="1011" name="Google Shape;1011;p5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1012" name="Google Shape;1012;p51"/>
          <p:cNvPicPr preferRelativeResize="0"/>
          <p:nvPr/>
        </p:nvPicPr>
        <p:blipFill rotWithShape="1">
          <a:blip r:embed="rId2">
            <a:alphaModFix/>
          </a:blip>
          <a:srcRect/>
          <a:stretch/>
        </p:blipFill>
        <p:spPr>
          <a:xfrm>
            <a:off x="0" y="0"/>
            <a:ext cx="9143971" cy="5143500"/>
          </a:xfrm>
          <a:prstGeom prst="rect">
            <a:avLst/>
          </a:prstGeom>
          <a:noFill/>
          <a:ln>
            <a:noFill/>
          </a:ln>
        </p:spPr>
      </p:pic>
      <p:sp>
        <p:nvSpPr>
          <p:cNvPr id="1013" name="Google Shape;1013;p51"/>
          <p:cNvSpPr txBox="1"/>
          <p:nvPr/>
        </p:nvSpPr>
        <p:spPr>
          <a:xfrm>
            <a:off x="-25" y="411400"/>
            <a:ext cx="91440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1014" name="Google Shape;1014;p51"/>
          <p:cNvCxnSpPr/>
          <p:nvPr/>
        </p:nvCxnSpPr>
        <p:spPr>
          <a:xfrm>
            <a:off x="2305500" y="1468500"/>
            <a:ext cx="45330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1. Title Slide: Web Development">
  <p:cSld name="CUSTOM_2_3_1_1_1_1_1_2_1_2_1_1_1_1_2_2_1_2">
    <p:spTree>
      <p:nvGrpSpPr>
        <p:cNvPr id="1" name="Shape 1017"/>
        <p:cNvGrpSpPr/>
        <p:nvPr/>
      </p:nvGrpSpPr>
      <p:grpSpPr>
        <a:xfrm>
          <a:off x="0" y="0"/>
          <a:ext cx="0" cy="0"/>
          <a:chOff x="0" y="0"/>
          <a:chExt cx="0" cy="0"/>
        </a:xfrm>
      </p:grpSpPr>
      <p:pic>
        <p:nvPicPr>
          <p:cNvPr id="1018" name="Google Shape;1018;p53"/>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1019" name="Google Shape;1019;p53"/>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53"/>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
        <p:nvSpPr>
          <p:cNvPr id="1021" name="Google Shape;1021;p53"/>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Web Development</a:t>
            </a:r>
            <a:endParaRPr sz="1800">
              <a:solidFill>
                <a:srgbClr val="FFFFFF"/>
              </a:solidFill>
              <a:latin typeface="Roboto Medium"/>
              <a:ea typeface="Roboto Medium"/>
              <a:cs typeface="Roboto Medium"/>
              <a:sym typeface="Roboto Medium"/>
            </a:endParaRPr>
          </a:p>
        </p:txBody>
      </p:sp>
      <p:pic>
        <p:nvPicPr>
          <p:cNvPr id="1022" name="Google Shape;1022;p53"/>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1023" name="Google Shape;1023;p53"/>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24" name="Google Shape;1024;p53"/>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25" name="Google Shape;1025;p53"/>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1026" name="Google Shape;1026;p53"/>
          <p:cNvPicPr preferRelativeResize="0"/>
          <p:nvPr/>
        </p:nvPicPr>
        <p:blipFill>
          <a:blip r:embed="rId4">
            <a:alphaModFix/>
          </a:blip>
          <a:stretch>
            <a:fillRect/>
          </a:stretch>
        </p:blipFill>
        <p:spPr>
          <a:xfrm>
            <a:off x="776110" y="1231212"/>
            <a:ext cx="2286002" cy="1703068"/>
          </a:xfrm>
          <a:prstGeom prst="rect">
            <a:avLst/>
          </a:prstGeom>
          <a:noFill/>
          <a:ln>
            <a:noFill/>
          </a:ln>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2. Title Slide: UX/UI Design">
  <p:cSld name="CUSTOM_2_3_1_1_1_1_1_2_1_2_1_1_1_1_2_2_1_1_1">
    <p:spTree>
      <p:nvGrpSpPr>
        <p:cNvPr id="1" name="Shape 1027"/>
        <p:cNvGrpSpPr/>
        <p:nvPr/>
      </p:nvGrpSpPr>
      <p:grpSpPr>
        <a:xfrm>
          <a:off x="0" y="0"/>
          <a:ext cx="0" cy="0"/>
          <a:chOff x="0" y="0"/>
          <a:chExt cx="0" cy="0"/>
        </a:xfrm>
      </p:grpSpPr>
      <p:pic>
        <p:nvPicPr>
          <p:cNvPr id="1028" name="Google Shape;1028;p54"/>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1029" name="Google Shape;1029;p54"/>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54"/>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UX/UI Design</a:t>
            </a:r>
            <a:endParaRPr sz="1800">
              <a:solidFill>
                <a:srgbClr val="FFFFFF"/>
              </a:solidFill>
              <a:latin typeface="Roboto Medium"/>
              <a:ea typeface="Roboto Medium"/>
              <a:cs typeface="Roboto Medium"/>
              <a:sym typeface="Roboto Medium"/>
            </a:endParaRPr>
          </a:p>
        </p:txBody>
      </p:sp>
      <p:pic>
        <p:nvPicPr>
          <p:cNvPr id="1031" name="Google Shape;1031;p54"/>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1032" name="Google Shape;1032;p54"/>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33" name="Google Shape;1033;p54"/>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34" name="Google Shape;1034;p54"/>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1035" name="Google Shape;1035;p54"/>
          <p:cNvPicPr preferRelativeResize="0"/>
          <p:nvPr/>
        </p:nvPicPr>
        <p:blipFill>
          <a:blip r:embed="rId4">
            <a:alphaModFix/>
          </a:blip>
          <a:stretch>
            <a:fillRect/>
          </a:stretch>
        </p:blipFill>
        <p:spPr>
          <a:xfrm>
            <a:off x="584735" y="1058550"/>
            <a:ext cx="2560322" cy="1920238"/>
          </a:xfrm>
          <a:prstGeom prst="rect">
            <a:avLst/>
          </a:prstGeom>
          <a:noFill/>
          <a:ln>
            <a:noFill/>
          </a:ln>
        </p:spPr>
      </p:pic>
      <p:sp>
        <p:nvSpPr>
          <p:cNvPr id="1036" name="Google Shape;1036;p54"/>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3. Title Slide: Cybersecurity ">
  <p:cSld name="CUSTOM_2_3_1_1_1_1_1_2_1_2_1_1_1_1_2_2_1_1_1_1">
    <p:spTree>
      <p:nvGrpSpPr>
        <p:cNvPr id="1" name="Shape 1037"/>
        <p:cNvGrpSpPr/>
        <p:nvPr/>
      </p:nvGrpSpPr>
      <p:grpSpPr>
        <a:xfrm>
          <a:off x="0" y="0"/>
          <a:ext cx="0" cy="0"/>
          <a:chOff x="0" y="0"/>
          <a:chExt cx="0" cy="0"/>
        </a:xfrm>
      </p:grpSpPr>
      <p:pic>
        <p:nvPicPr>
          <p:cNvPr id="1038" name="Google Shape;1038;p55"/>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1039" name="Google Shape;1039;p55"/>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55"/>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Cybersecurity Boot Camp</a:t>
            </a:r>
            <a:endParaRPr sz="1800">
              <a:solidFill>
                <a:srgbClr val="FFFFFF"/>
              </a:solidFill>
              <a:latin typeface="Roboto Medium"/>
              <a:ea typeface="Roboto Medium"/>
              <a:cs typeface="Roboto Medium"/>
              <a:sym typeface="Roboto Medium"/>
            </a:endParaRPr>
          </a:p>
        </p:txBody>
      </p:sp>
      <p:pic>
        <p:nvPicPr>
          <p:cNvPr id="1041" name="Google Shape;1041;p55"/>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1042" name="Google Shape;1042;p55"/>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43" name="Google Shape;1043;p55"/>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44" name="Google Shape;1044;p55"/>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1045" name="Google Shape;1045;p55"/>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1046" name="Google Shape;1046;p55"/>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4. Title Slide:Data Analytics and Visualization">
  <p:cSld name="CUSTOM_2_3_1_1_1_1_1_2_1_2_1_1_1_1_2_1_1_1_1">
    <p:spTree>
      <p:nvGrpSpPr>
        <p:cNvPr id="1" name="Shape 1047"/>
        <p:cNvGrpSpPr/>
        <p:nvPr/>
      </p:nvGrpSpPr>
      <p:grpSpPr>
        <a:xfrm>
          <a:off x="0" y="0"/>
          <a:ext cx="0" cy="0"/>
          <a:chOff x="0" y="0"/>
          <a:chExt cx="0" cy="0"/>
        </a:xfrm>
      </p:grpSpPr>
      <p:pic>
        <p:nvPicPr>
          <p:cNvPr id="1048" name="Google Shape;1048;p56"/>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1049" name="Google Shape;1049;p56"/>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50" name="Google Shape;1050;p56"/>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pic>
        <p:nvPicPr>
          <p:cNvPr id="1051" name="Google Shape;1051;p56"/>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1052" name="Google Shape;1052;p56"/>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Analytics and Visualization</a:t>
            </a:r>
            <a:endParaRPr sz="1800">
              <a:solidFill>
                <a:srgbClr val="FFFFFF"/>
              </a:solidFill>
              <a:latin typeface="Roboto Medium"/>
              <a:ea typeface="Roboto Medium"/>
              <a:cs typeface="Roboto Medium"/>
              <a:sym typeface="Roboto Medium"/>
            </a:endParaRPr>
          </a:p>
        </p:txBody>
      </p:sp>
      <p:sp>
        <p:nvSpPr>
          <p:cNvPr id="1053" name="Google Shape;1053;p56"/>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54" name="Google Shape;1054;p56"/>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55" name="Google Shape;1055;p56"/>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sp>
        <p:nvSpPr>
          <p:cNvPr id="1056" name="Google Shape;1056;p56"/>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5. Subsection Slide">
  <p:cSld name="CUSTOM_17_2_1_1_2">
    <p:spTree>
      <p:nvGrpSpPr>
        <p:cNvPr id="1" name="Shape 1057"/>
        <p:cNvGrpSpPr/>
        <p:nvPr/>
      </p:nvGrpSpPr>
      <p:grpSpPr>
        <a:xfrm>
          <a:off x="0" y="0"/>
          <a:ext cx="0" cy="0"/>
          <a:chOff x="0" y="0"/>
          <a:chExt cx="0" cy="0"/>
        </a:xfrm>
      </p:grpSpPr>
      <p:pic>
        <p:nvPicPr>
          <p:cNvPr id="1058" name="Google Shape;1058;p57"/>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059" name="Google Shape;1059;p57"/>
          <p:cNvSpPr txBox="1">
            <a:spLocks noGrp="1"/>
          </p:cNvSpPr>
          <p:nvPr>
            <p:ph type="title"/>
          </p:nvPr>
        </p:nvSpPr>
        <p:spPr>
          <a:xfrm>
            <a:off x="274325"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solidFill>
                  <a:srgbClr val="FFFFFF"/>
                </a:solidFill>
                <a:latin typeface="Roboto"/>
                <a:ea typeface="Roboto"/>
                <a:cs typeface="Roboto"/>
                <a:sym typeface="Roboto"/>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1060" name="Google Shape;1060;p5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r" rtl="0">
              <a:spcBef>
                <a:spcPts val="0"/>
              </a:spcBef>
              <a:spcAft>
                <a:spcPts val="0"/>
              </a:spcAft>
              <a:buNone/>
            </a:pPr>
            <a:fld id="{00000000-1234-1234-1234-123412341234}" type="slidenum">
              <a:rPr lang="en"/>
              <a:t>‹#›</a:t>
            </a:fld>
            <a:endParaRPr/>
          </a:p>
        </p:txBody>
      </p:sp>
      <p:sp>
        <p:nvSpPr>
          <p:cNvPr id="1061" name="Google Shape;1061;p57"/>
          <p:cNvSpPr txBox="1">
            <a:spLocks noGrp="1"/>
          </p:cNvSpPr>
          <p:nvPr>
            <p:ph type="sldNum" idx="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062" name="Google Shape;1062;p57"/>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6. Transition Slide">
  <p:cSld name="CUSTOM_17_2_1_2">
    <p:spTree>
      <p:nvGrpSpPr>
        <p:cNvPr id="1" name="Shape 1063"/>
        <p:cNvGrpSpPr/>
        <p:nvPr/>
      </p:nvGrpSpPr>
      <p:grpSpPr>
        <a:xfrm>
          <a:off x="0" y="0"/>
          <a:ext cx="0" cy="0"/>
          <a:chOff x="0" y="0"/>
          <a:chExt cx="0" cy="0"/>
        </a:xfrm>
      </p:grpSpPr>
      <p:pic>
        <p:nvPicPr>
          <p:cNvPr id="1064" name="Google Shape;1064;p58"/>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065" name="Google Shape;1065;p58"/>
          <p:cNvSpPr txBox="1">
            <a:spLocks noGrp="1"/>
          </p:cNvSpPr>
          <p:nvPr>
            <p:ph type="title"/>
          </p:nvPr>
        </p:nvSpPr>
        <p:spPr>
          <a:xfrm>
            <a:off x="237100"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latin typeface="Roboto Medium"/>
                <a:ea typeface="Roboto Medium"/>
                <a:cs typeface="Roboto Medium"/>
                <a:sym typeface="Roboto Medium"/>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1066" name="Google Shape;1066;p5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067" name="Google Shape;1067;p58"/>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7. Text Only">
  <p:cSld name="CUSTOM_2_7_2">
    <p:spTree>
      <p:nvGrpSpPr>
        <p:cNvPr id="1" name="Shape 1068"/>
        <p:cNvGrpSpPr/>
        <p:nvPr/>
      </p:nvGrpSpPr>
      <p:grpSpPr>
        <a:xfrm>
          <a:off x="0" y="0"/>
          <a:ext cx="0" cy="0"/>
          <a:chOff x="0" y="0"/>
          <a:chExt cx="0" cy="0"/>
        </a:xfrm>
      </p:grpSpPr>
      <p:sp>
        <p:nvSpPr>
          <p:cNvPr id="1069" name="Google Shape;1069;p5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70" name="Google Shape;1070;p5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071" name="Google Shape;1071;p5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072" name="Google Shape;1072;p5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073" name="Google Shape;1073;p5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074" name="Google Shape;1074;p5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75" name="Google Shape;1075;p59"/>
          <p:cNvSpPr txBox="1">
            <a:spLocks noGrp="1"/>
          </p:cNvSpPr>
          <p:nvPr>
            <p:ph type="body" idx="3"/>
          </p:nvPr>
        </p:nvSpPr>
        <p:spPr>
          <a:xfrm>
            <a:off x="175" y="1284250"/>
            <a:ext cx="9144000" cy="3622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8. Text with Sidebar">
  <p:cSld name="CUSTOM_2_4_1">
    <p:spTree>
      <p:nvGrpSpPr>
        <p:cNvPr id="1" name="Shape 1076"/>
        <p:cNvGrpSpPr/>
        <p:nvPr/>
      </p:nvGrpSpPr>
      <p:grpSpPr>
        <a:xfrm>
          <a:off x="0" y="0"/>
          <a:ext cx="0" cy="0"/>
          <a:chOff x="0" y="0"/>
          <a:chExt cx="0" cy="0"/>
        </a:xfrm>
      </p:grpSpPr>
      <p:pic>
        <p:nvPicPr>
          <p:cNvPr id="1077" name="Google Shape;1077;p60"/>
          <p:cNvPicPr preferRelativeResize="0"/>
          <p:nvPr/>
        </p:nvPicPr>
        <p:blipFill rotWithShape="1">
          <a:blip r:embed="rId2">
            <a:alphaModFix/>
          </a:blip>
          <a:srcRect t="119" b="119"/>
          <a:stretch/>
        </p:blipFill>
        <p:spPr>
          <a:xfrm>
            <a:off x="7048950" y="910275"/>
            <a:ext cx="1828800" cy="3784798"/>
          </a:xfrm>
          <a:prstGeom prst="rect">
            <a:avLst/>
          </a:prstGeom>
          <a:noFill/>
          <a:ln>
            <a:noFill/>
          </a:ln>
        </p:spPr>
      </p:pic>
      <p:sp>
        <p:nvSpPr>
          <p:cNvPr id="1078" name="Google Shape;1078;p60"/>
          <p:cNvSpPr txBox="1">
            <a:spLocks noGrp="1"/>
          </p:cNvSpPr>
          <p:nvPr>
            <p:ph type="subTitle" idx="1"/>
          </p:nvPr>
        </p:nvSpPr>
        <p:spPr>
          <a:xfrm>
            <a:off x="0" y="675975"/>
            <a:ext cx="66747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79" name="Google Shape;1079;p60"/>
          <p:cNvSpPr txBox="1">
            <a:spLocks noGrp="1"/>
          </p:cNvSpPr>
          <p:nvPr>
            <p:ph type="body" idx="2"/>
          </p:nvPr>
        </p:nvSpPr>
        <p:spPr>
          <a:xfrm>
            <a:off x="0" y="1245800"/>
            <a:ext cx="6699600" cy="38976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1080" name="Google Shape;1080;p60"/>
          <p:cNvSpPr txBox="1">
            <a:spLocks noGrp="1"/>
          </p:cNvSpPr>
          <p:nvPr>
            <p:ph type="subTitle" idx="3"/>
          </p:nvPr>
        </p:nvSpPr>
        <p:spPr>
          <a:xfrm>
            <a:off x="7056300" y="910475"/>
            <a:ext cx="1814100" cy="3784800"/>
          </a:xfrm>
          <a:prstGeom prst="rect">
            <a:avLst/>
          </a:prstGeom>
          <a:noFill/>
          <a:ln w="9525" cap="flat" cmpd="sng">
            <a:solidFill>
              <a:srgbClr val="DBD9E8"/>
            </a:solidFill>
            <a:prstDash val="solid"/>
            <a:round/>
            <a:headEnd type="none" w="sm" len="sm"/>
            <a:tailEnd type="none" w="sm" len="sm"/>
          </a:ln>
        </p:spPr>
        <p:txBody>
          <a:bodyPr spcFirstLastPara="1" wrap="square" lIns="182875" tIns="182875" rIns="182875" bIns="182875" anchor="t" anchorCtr="0">
            <a:noAutofit/>
          </a:bodyPr>
          <a:lstStyle>
            <a:lvl1pPr lvl="0"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81" name="Google Shape;1081;p60"/>
          <p:cNvSpPr txBox="1">
            <a:spLocks noGrp="1"/>
          </p:cNvSpPr>
          <p:nvPr>
            <p:ph type="title"/>
          </p:nvPr>
        </p:nvSpPr>
        <p:spPr>
          <a:xfrm>
            <a:off x="-12425" y="0"/>
            <a:ext cx="6699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82" name="Google Shape;1082;p6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083" name="Google Shape;1083;p6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cxnSp>
        <p:nvCxnSpPr>
          <p:cNvPr id="1084" name="Google Shape;1084;p6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085" name="Google Shape;1085;p60"/>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9. Call Attention Slide">
  <p:cSld name="CUSTOM_2_3_1_1_3_1_1_2_1_1">
    <p:spTree>
      <p:nvGrpSpPr>
        <p:cNvPr id="1" name="Shape 1086"/>
        <p:cNvGrpSpPr/>
        <p:nvPr/>
      </p:nvGrpSpPr>
      <p:grpSpPr>
        <a:xfrm>
          <a:off x="0" y="0"/>
          <a:ext cx="0" cy="0"/>
          <a:chOff x="0" y="0"/>
          <a:chExt cx="0" cy="0"/>
        </a:xfrm>
      </p:grpSpPr>
      <p:pic>
        <p:nvPicPr>
          <p:cNvPr id="1087" name="Google Shape;1087;p61"/>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088" name="Google Shape;1088;p61"/>
          <p:cNvSpPr txBox="1">
            <a:spLocks noGrp="1"/>
          </p:cNvSpPr>
          <p:nvPr>
            <p:ph type="title"/>
          </p:nvPr>
        </p:nvSpPr>
        <p:spPr>
          <a:xfrm>
            <a:off x="2544050" y="1545675"/>
            <a:ext cx="5770200" cy="2430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36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089" name="Google Shape;1089;p61"/>
          <p:cNvPicPr preferRelativeResize="0"/>
          <p:nvPr/>
        </p:nvPicPr>
        <p:blipFill rotWithShape="1">
          <a:blip r:embed="rId3">
            <a:alphaModFix/>
          </a:blip>
          <a:srcRect l="139" r="149"/>
          <a:stretch/>
        </p:blipFill>
        <p:spPr>
          <a:xfrm>
            <a:off x="1258175" y="1332825"/>
            <a:ext cx="1371601" cy="2002535"/>
          </a:xfrm>
          <a:prstGeom prst="rect">
            <a:avLst/>
          </a:prstGeom>
          <a:noFill/>
          <a:ln>
            <a:noFill/>
          </a:ln>
        </p:spPr>
      </p:pic>
      <p:sp>
        <p:nvSpPr>
          <p:cNvPr id="1090" name="Google Shape;1090;p6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091" name="Google Shape;1091;p61"/>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6. Transition Slide">
  <p:cSld name="CUSTOM_17_2_1_2">
    <p:spTree>
      <p:nvGrpSpPr>
        <p:cNvPr id="1" name="Shape 53"/>
        <p:cNvGrpSpPr/>
        <p:nvPr/>
      </p:nvGrpSpPr>
      <p:grpSpPr>
        <a:xfrm>
          <a:off x="0" y="0"/>
          <a:ext cx="0" cy="0"/>
          <a:chOff x="0" y="0"/>
          <a:chExt cx="0" cy="0"/>
        </a:xfrm>
      </p:grpSpPr>
      <p:pic>
        <p:nvPicPr>
          <p:cNvPr id="54" name="Google Shape;54;p7"/>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55" name="Google Shape;55;p7"/>
          <p:cNvSpPr txBox="1">
            <a:spLocks noGrp="1"/>
          </p:cNvSpPr>
          <p:nvPr>
            <p:ph type="title"/>
          </p:nvPr>
        </p:nvSpPr>
        <p:spPr>
          <a:xfrm>
            <a:off x="237100"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latin typeface="Roboto Medium"/>
                <a:ea typeface="Roboto Medium"/>
                <a:cs typeface="Roboto Medium"/>
                <a:sym typeface="Roboto Medium"/>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56" name="Google Shape;56;p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57" name="Google Shape;57;p7"/>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10. Instructor Demonstration">
  <p:cSld name="CUSTOM_2_3_1_1_1_1_1_2_1_2_1_2">
    <p:spTree>
      <p:nvGrpSpPr>
        <p:cNvPr id="1" name="Shape 1092"/>
        <p:cNvGrpSpPr/>
        <p:nvPr/>
      </p:nvGrpSpPr>
      <p:grpSpPr>
        <a:xfrm>
          <a:off x="0" y="0"/>
          <a:ext cx="0" cy="0"/>
          <a:chOff x="0" y="0"/>
          <a:chExt cx="0" cy="0"/>
        </a:xfrm>
      </p:grpSpPr>
      <p:pic>
        <p:nvPicPr>
          <p:cNvPr id="1093" name="Google Shape;1093;p62"/>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094" name="Google Shape;1094;p62"/>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62"/>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6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097" name="Google Shape;1097;p62"/>
          <p:cNvSpPr txBox="1"/>
          <p:nvPr/>
        </p:nvSpPr>
        <p:spPr>
          <a:xfrm>
            <a:off x="242550" y="3895344"/>
            <a:ext cx="8907900" cy="427500"/>
          </a:xfrm>
          <a:prstGeom prst="rect">
            <a:avLst/>
          </a:prstGeom>
          <a:noFill/>
          <a:ln>
            <a:noFill/>
          </a:ln>
        </p:spPr>
        <p:txBody>
          <a:bodyPr spcFirstLastPara="1" wrap="square" lIns="0" tIns="91425" rIns="914400" bIns="91425" anchor="t" anchorCtr="0">
            <a:noAutofit/>
          </a:bodyPr>
          <a:lstStyle/>
          <a:p>
            <a:pPr marL="0" lvl="0" indent="0" algn="r" rtl="0">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
        <p:nvSpPr>
          <p:cNvPr id="1098" name="Google Shape;1098;p62"/>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099" name="Google Shape;1099;p62"/>
          <p:cNvPicPr preferRelativeResize="0"/>
          <p:nvPr/>
        </p:nvPicPr>
        <p:blipFill rotWithShape="1">
          <a:blip r:embed="rId3">
            <a:alphaModFix/>
          </a:blip>
          <a:srcRect/>
          <a:stretch/>
        </p:blipFill>
        <p:spPr>
          <a:xfrm>
            <a:off x="409963" y="-228600"/>
            <a:ext cx="8535272" cy="4064423"/>
          </a:xfrm>
          <a:prstGeom prst="rect">
            <a:avLst/>
          </a:prstGeom>
          <a:noFill/>
          <a:ln>
            <a:noFill/>
          </a:ln>
        </p:spPr>
      </p:pic>
      <p:sp>
        <p:nvSpPr>
          <p:cNvPr id="1100" name="Google Shape;1100;p62"/>
          <p:cNvSpPr txBox="1">
            <a:spLocks noGrp="1"/>
          </p:cNvSpPr>
          <p:nvPr>
            <p:ph type="title"/>
          </p:nvPr>
        </p:nvSpPr>
        <p:spPr>
          <a:xfrm>
            <a:off x="-101100" y="4387000"/>
            <a:ext cx="9251400" cy="482100"/>
          </a:xfrm>
          <a:prstGeom prst="rect">
            <a:avLst/>
          </a:prstGeom>
          <a:noFill/>
          <a:ln>
            <a:noFill/>
          </a:ln>
        </p:spPr>
        <p:txBody>
          <a:bodyPr spcFirstLastPara="1" wrap="square" lIns="457200" tIns="9125" rIns="914400"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11. Activity">
  <p:cSld name="CUSTOM_2_3_1_1_1_1_1_2_1_2_1_1_1_1">
    <p:spTree>
      <p:nvGrpSpPr>
        <p:cNvPr id="1" name="Shape 1101"/>
        <p:cNvGrpSpPr/>
        <p:nvPr/>
      </p:nvGrpSpPr>
      <p:grpSpPr>
        <a:xfrm>
          <a:off x="0" y="0"/>
          <a:ext cx="0" cy="0"/>
          <a:chOff x="0" y="0"/>
          <a:chExt cx="0" cy="0"/>
        </a:xfrm>
      </p:grpSpPr>
      <p:pic>
        <p:nvPicPr>
          <p:cNvPr id="1102" name="Google Shape;1102;p63"/>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103" name="Google Shape;1103;p63"/>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04" name="Google Shape;1104;p63"/>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105" name="Google Shape;1105;p63"/>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06" name="Google Shape;1106;p63"/>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07" name="Google Shape;1107;p63"/>
          <p:cNvPicPr preferRelativeResize="0"/>
          <p:nvPr/>
        </p:nvPicPr>
        <p:blipFill rotWithShape="1">
          <a:blip r:embed="rId4">
            <a:alphaModFix/>
          </a:blip>
          <a:srcRect t="29" b="39"/>
          <a:stretch/>
        </p:blipFill>
        <p:spPr>
          <a:xfrm>
            <a:off x="899000" y="1133363"/>
            <a:ext cx="1737360" cy="1911096"/>
          </a:xfrm>
          <a:prstGeom prst="rect">
            <a:avLst/>
          </a:prstGeom>
          <a:noFill/>
          <a:ln>
            <a:noFill/>
          </a:ln>
        </p:spPr>
      </p:pic>
      <p:sp>
        <p:nvSpPr>
          <p:cNvPr id="1108" name="Google Shape;1108;p6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109" name="Google Shape;1109;p63"/>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1110" name="Google Shape;1110;p63"/>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11" name="Google Shape;1111;p63"/>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12. Activity with Instructions ">
  <p:cSld name="CUSTOM_2_5_1_3_1">
    <p:spTree>
      <p:nvGrpSpPr>
        <p:cNvPr id="1" name="Shape 1112"/>
        <p:cNvGrpSpPr/>
        <p:nvPr/>
      </p:nvGrpSpPr>
      <p:grpSpPr>
        <a:xfrm>
          <a:off x="0" y="0"/>
          <a:ext cx="0" cy="0"/>
          <a:chOff x="0" y="0"/>
          <a:chExt cx="0" cy="0"/>
        </a:xfrm>
      </p:grpSpPr>
      <p:pic>
        <p:nvPicPr>
          <p:cNvPr id="1113" name="Google Shape;1113;p64"/>
          <p:cNvPicPr preferRelativeResize="0"/>
          <p:nvPr/>
        </p:nvPicPr>
        <p:blipFill rotWithShape="1">
          <a:blip r:embed="rId2">
            <a:alphaModFix/>
          </a:blip>
          <a:srcRect t="29" b="39"/>
          <a:stretch/>
        </p:blipFill>
        <p:spPr>
          <a:xfrm>
            <a:off x="8275625" y="4154800"/>
            <a:ext cx="594361" cy="653795"/>
          </a:xfrm>
          <a:prstGeom prst="rect">
            <a:avLst/>
          </a:prstGeom>
          <a:noFill/>
          <a:ln>
            <a:noFill/>
          </a:ln>
        </p:spPr>
      </p:pic>
      <p:sp>
        <p:nvSpPr>
          <p:cNvPr id="1114" name="Google Shape;1114;p6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115" name="Google Shape;1115;p6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116" name="Google Shape;1116;p6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17" name="Google Shape;1117;p6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18" name="Google Shape;1118;p64"/>
          <p:cNvSpPr txBox="1">
            <a:spLocks noGrp="1"/>
          </p:cNvSpPr>
          <p:nvPr>
            <p:ph type="body" idx="2"/>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cxnSp>
        <p:nvCxnSpPr>
          <p:cNvPr id="1119" name="Google Shape;1119;p6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120" name="Google Shape;1120;p64"/>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21" name="Google Shape;1121;p64"/>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13. Challenge">
  <p:cSld name="CUSTOM_2_3_1_1_1_1_1_2_1_2_1_1_4">
    <p:spTree>
      <p:nvGrpSpPr>
        <p:cNvPr id="1" name="Shape 1122"/>
        <p:cNvGrpSpPr/>
        <p:nvPr/>
      </p:nvGrpSpPr>
      <p:grpSpPr>
        <a:xfrm>
          <a:off x="0" y="0"/>
          <a:ext cx="0" cy="0"/>
          <a:chOff x="0" y="0"/>
          <a:chExt cx="0" cy="0"/>
        </a:xfrm>
      </p:grpSpPr>
      <p:pic>
        <p:nvPicPr>
          <p:cNvPr id="1123" name="Google Shape;1123;p65"/>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124" name="Google Shape;1124;p65"/>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25" name="Google Shape;1125;p65"/>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126" name="Google Shape;1126;p6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127" name="Google Shape;1127;p65"/>
          <p:cNvSpPr txBox="1">
            <a:spLocks noGrp="1"/>
          </p:cNvSpPr>
          <p:nvPr>
            <p:ph type="title"/>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28" name="Google Shape;1128;p65"/>
          <p:cNvSpPr txBox="1">
            <a:spLocks noGrp="1"/>
          </p:cNvSpPr>
          <p:nvPr>
            <p:ph type="title" idx="2"/>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29" name="Google Shape;1129;p65"/>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1130" name="Google Shape;1130;p65"/>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131" name="Google Shape;1131;p65"/>
          <p:cNvPicPr preferRelativeResize="0"/>
          <p:nvPr/>
        </p:nvPicPr>
        <p:blipFill rotWithShape="1">
          <a:blip r:embed="rId4">
            <a:alphaModFix/>
          </a:blip>
          <a:srcRect/>
          <a:stretch/>
        </p:blipFill>
        <p:spPr>
          <a:xfrm>
            <a:off x="273900" y="-595025"/>
            <a:ext cx="2950353" cy="5143500"/>
          </a:xfrm>
          <a:prstGeom prst="rect">
            <a:avLst/>
          </a:prstGeom>
          <a:noFill/>
          <a:ln>
            <a:noFill/>
          </a:ln>
        </p:spPr>
      </p:pic>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14. Challenge with Instructions">
  <p:cSld name="CUSTOM_2_5_1_4">
    <p:spTree>
      <p:nvGrpSpPr>
        <p:cNvPr id="1" name="Shape 1132"/>
        <p:cNvGrpSpPr/>
        <p:nvPr/>
      </p:nvGrpSpPr>
      <p:grpSpPr>
        <a:xfrm>
          <a:off x="0" y="0"/>
          <a:ext cx="0" cy="0"/>
          <a:chOff x="0" y="0"/>
          <a:chExt cx="0" cy="0"/>
        </a:xfrm>
      </p:grpSpPr>
      <p:sp>
        <p:nvSpPr>
          <p:cNvPr id="1133" name="Google Shape;1133;p66"/>
          <p:cNvSpPr txBox="1">
            <a:spLocks noGrp="1"/>
          </p:cNvSpPr>
          <p:nvPr>
            <p:ph type="title"/>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34" name="Google Shape;1134;p6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135" name="Google Shape;1135;p6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136" name="Google Shape;1136;p66"/>
          <p:cNvSpPr txBox="1">
            <a:spLocks noGrp="1"/>
          </p:cNvSpPr>
          <p:nvPr>
            <p:ph type="body" idx="1"/>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1137" name="Google Shape;1137;p66"/>
          <p:cNvSpPr txBox="1">
            <a:spLocks noGrp="1"/>
          </p:cNvSpPr>
          <p:nvPr>
            <p:ph type="title" idx="2"/>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38" name="Google Shape;1138;p66"/>
          <p:cNvSpPr txBox="1">
            <a:spLocks noGrp="1"/>
          </p:cNvSpPr>
          <p:nvPr>
            <p:ph type="subTitle" idx="3"/>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139" name="Google Shape;1139;p6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140" name="Google Shape;1140;p66"/>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141" name="Google Shape;1141;p66"/>
          <p:cNvPicPr preferRelativeResize="0"/>
          <p:nvPr/>
        </p:nvPicPr>
        <p:blipFill rotWithShape="1">
          <a:blip r:embed="rId2">
            <a:alphaModFix/>
          </a:blip>
          <a:srcRect/>
          <a:stretch/>
        </p:blipFill>
        <p:spPr>
          <a:xfrm>
            <a:off x="8213200" y="3862850"/>
            <a:ext cx="656773" cy="1144971"/>
          </a:xfrm>
          <a:prstGeom prst="rect">
            <a:avLst/>
          </a:prstGeom>
          <a:noFill/>
          <a:ln>
            <a:noFill/>
          </a:ln>
        </p:spPr>
      </p:pic>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15. Homework">
  <p:cSld name="CUSTOM_2_3_1_1_1_1_1_2_1_2_1_1_3_1">
    <p:spTree>
      <p:nvGrpSpPr>
        <p:cNvPr id="1" name="Shape 1142"/>
        <p:cNvGrpSpPr/>
        <p:nvPr/>
      </p:nvGrpSpPr>
      <p:grpSpPr>
        <a:xfrm>
          <a:off x="0" y="0"/>
          <a:ext cx="0" cy="0"/>
          <a:chOff x="0" y="0"/>
          <a:chExt cx="0" cy="0"/>
        </a:xfrm>
      </p:grpSpPr>
      <p:pic>
        <p:nvPicPr>
          <p:cNvPr id="1143" name="Google Shape;1143;p67"/>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144" name="Google Shape;1144;p67"/>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45" name="Google Shape;1145;p67"/>
          <p:cNvPicPr preferRelativeResize="0"/>
          <p:nvPr/>
        </p:nvPicPr>
        <p:blipFill rotWithShape="1">
          <a:blip r:embed="rId3">
            <a:alphaModFix/>
          </a:blip>
          <a:srcRect l="209" r="209"/>
          <a:stretch/>
        </p:blipFill>
        <p:spPr>
          <a:xfrm>
            <a:off x="858369" y="1097625"/>
            <a:ext cx="1737361" cy="1980591"/>
          </a:xfrm>
          <a:prstGeom prst="rect">
            <a:avLst/>
          </a:prstGeom>
          <a:noFill/>
          <a:ln>
            <a:noFill/>
          </a:ln>
        </p:spPr>
      </p:pic>
      <p:sp>
        <p:nvSpPr>
          <p:cNvPr id="1146" name="Google Shape;1146;p67"/>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47" name="Google Shape;1147;p67"/>
          <p:cNvPicPr preferRelativeResize="0"/>
          <p:nvPr/>
        </p:nvPicPr>
        <p:blipFill>
          <a:blip r:embed="rId4">
            <a:alphaModFix/>
          </a:blip>
          <a:stretch>
            <a:fillRect/>
          </a:stretch>
        </p:blipFill>
        <p:spPr>
          <a:xfrm>
            <a:off x="8062160" y="3975150"/>
            <a:ext cx="548640" cy="725893"/>
          </a:xfrm>
          <a:prstGeom prst="rect">
            <a:avLst/>
          </a:prstGeom>
          <a:noFill/>
          <a:ln>
            <a:noFill/>
          </a:ln>
        </p:spPr>
      </p:pic>
      <p:sp>
        <p:nvSpPr>
          <p:cNvPr id="1148" name="Google Shape;1148;p6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149" name="Google Shape;1149;p67"/>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50" name="Google Shape;1150;p67"/>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Due Date:</a:t>
            </a:r>
            <a:endParaRPr sz="1300" b="1">
              <a:solidFill>
                <a:srgbClr val="FFFFFF"/>
              </a:solidFill>
              <a:latin typeface="Roboto"/>
              <a:ea typeface="Roboto"/>
              <a:cs typeface="Roboto"/>
              <a:sym typeface="Roboto"/>
            </a:endParaRPr>
          </a:p>
        </p:txBody>
      </p:sp>
      <p:sp>
        <p:nvSpPr>
          <p:cNvPr id="1151" name="Google Shape;1151;p67"/>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52" name="Google Shape;1152;p67"/>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1800">
          <p15:clr>
            <a:srgbClr val="F9AD4C"/>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16. Homework with Instructions">
  <p:cSld name="CUSTOM_2_5_2">
    <p:spTree>
      <p:nvGrpSpPr>
        <p:cNvPr id="1" name="Shape 1153"/>
        <p:cNvGrpSpPr/>
        <p:nvPr/>
      </p:nvGrpSpPr>
      <p:grpSpPr>
        <a:xfrm>
          <a:off x="0" y="0"/>
          <a:ext cx="0" cy="0"/>
          <a:chOff x="0" y="0"/>
          <a:chExt cx="0" cy="0"/>
        </a:xfrm>
      </p:grpSpPr>
      <p:sp>
        <p:nvSpPr>
          <p:cNvPr id="1154" name="Google Shape;1154;p68"/>
          <p:cNvSpPr txBox="1">
            <a:spLocks noGrp="1"/>
          </p:cNvSpPr>
          <p:nvPr>
            <p:ph type="body" idx="1"/>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1155" name="Google Shape;1155;p6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156" name="Google Shape;1156;p6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pic>
        <p:nvPicPr>
          <p:cNvPr id="1157" name="Google Shape;1157;p68"/>
          <p:cNvPicPr preferRelativeResize="0"/>
          <p:nvPr/>
        </p:nvPicPr>
        <p:blipFill rotWithShape="1">
          <a:blip r:embed="rId2">
            <a:alphaModFix/>
          </a:blip>
          <a:srcRect l="504" r="504"/>
          <a:stretch/>
        </p:blipFill>
        <p:spPr>
          <a:xfrm>
            <a:off x="8257069" y="4200875"/>
            <a:ext cx="548641" cy="624077"/>
          </a:xfrm>
          <a:prstGeom prst="rect">
            <a:avLst/>
          </a:prstGeom>
          <a:noFill/>
          <a:ln>
            <a:noFill/>
          </a:ln>
        </p:spPr>
      </p:pic>
      <p:sp>
        <p:nvSpPr>
          <p:cNvPr id="1158" name="Google Shape;1158;p6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59" name="Google Shape;1159;p68"/>
          <p:cNvSpPr txBox="1">
            <a:spLocks noGrp="1"/>
          </p:cNvSpPr>
          <p:nvPr>
            <p:ph type="subTitle" idx="2"/>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160" name="Google Shape;1160;p6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161" name="Google Shape;1161;p68"/>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62" name="Google Shape;1162;p68"/>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5005">
          <p15:clr>
            <a:srgbClr val="F9AD4C"/>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17. Numbered 1–4 (Green)">
  <p:cSld name="CUSTOM_2_7_1">
    <p:spTree>
      <p:nvGrpSpPr>
        <p:cNvPr id="1" name="Shape 1163"/>
        <p:cNvGrpSpPr/>
        <p:nvPr/>
      </p:nvGrpSpPr>
      <p:grpSpPr>
        <a:xfrm>
          <a:off x="0" y="0"/>
          <a:ext cx="0" cy="0"/>
          <a:chOff x="0" y="0"/>
          <a:chExt cx="0" cy="0"/>
        </a:xfrm>
      </p:grpSpPr>
      <p:sp>
        <p:nvSpPr>
          <p:cNvPr id="1164" name="Google Shape;1164;p69"/>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6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66" name="Google Shape;1166;p6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167" name="Google Shape;1167;p6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168" name="Google Shape;1168;p6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169" name="Google Shape;1169;p6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170" name="Google Shape;1170;p6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171" name="Google Shape;1171;p69"/>
          <p:cNvGrpSpPr/>
          <p:nvPr/>
        </p:nvGrpSpPr>
        <p:grpSpPr>
          <a:xfrm>
            <a:off x="457200" y="1378813"/>
            <a:ext cx="776889" cy="621300"/>
            <a:chOff x="457200" y="1378813"/>
            <a:chExt cx="776889" cy="621300"/>
          </a:xfrm>
        </p:grpSpPr>
        <p:sp>
          <p:nvSpPr>
            <p:cNvPr id="1172" name="Google Shape;1172;p69"/>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173" name="Google Shape;1173;p69"/>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4" name="Google Shape;1174;p69"/>
          <p:cNvGrpSpPr/>
          <p:nvPr/>
        </p:nvGrpSpPr>
        <p:grpSpPr>
          <a:xfrm>
            <a:off x="457200" y="2228725"/>
            <a:ext cx="776889" cy="621300"/>
            <a:chOff x="457200" y="1378813"/>
            <a:chExt cx="776889" cy="621300"/>
          </a:xfrm>
        </p:grpSpPr>
        <p:sp>
          <p:nvSpPr>
            <p:cNvPr id="1175" name="Google Shape;1175;p69"/>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176" name="Google Shape;1176;p69"/>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7" name="Google Shape;1177;p69"/>
          <p:cNvGrpSpPr/>
          <p:nvPr/>
        </p:nvGrpSpPr>
        <p:grpSpPr>
          <a:xfrm>
            <a:off x="457200" y="3073850"/>
            <a:ext cx="776889" cy="621300"/>
            <a:chOff x="457200" y="1378813"/>
            <a:chExt cx="776889" cy="621300"/>
          </a:xfrm>
        </p:grpSpPr>
        <p:sp>
          <p:nvSpPr>
            <p:cNvPr id="1178" name="Google Shape;1178;p69"/>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179" name="Google Shape;1179;p69"/>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0" name="Google Shape;1180;p69"/>
          <p:cNvGrpSpPr/>
          <p:nvPr/>
        </p:nvGrpSpPr>
        <p:grpSpPr>
          <a:xfrm>
            <a:off x="457200" y="3923750"/>
            <a:ext cx="776889" cy="621300"/>
            <a:chOff x="457200" y="1378813"/>
            <a:chExt cx="776889" cy="621300"/>
          </a:xfrm>
        </p:grpSpPr>
        <p:sp>
          <p:nvSpPr>
            <p:cNvPr id="1181" name="Google Shape;1181;p69"/>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182" name="Google Shape;1182;p69"/>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83" name="Google Shape;1183;p69"/>
          <p:cNvSpPr txBox="1">
            <a:spLocks noGrp="1"/>
          </p:cNvSpPr>
          <p:nvPr>
            <p:ph type="subTitle" idx="3"/>
          </p:nvPr>
        </p:nvSpPr>
        <p:spPr>
          <a:xfrm>
            <a:off x="-12300" y="13980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84" name="Google Shape;1184;p69"/>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69"/>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69"/>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69"/>
          <p:cNvSpPr txBox="1">
            <a:spLocks noGrp="1"/>
          </p:cNvSpPr>
          <p:nvPr>
            <p:ph type="subTitle" idx="4"/>
          </p:nvPr>
        </p:nvSpPr>
        <p:spPr>
          <a:xfrm>
            <a:off x="-12300" y="2233538"/>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88" name="Google Shape;1188;p69"/>
          <p:cNvSpPr txBox="1">
            <a:spLocks noGrp="1"/>
          </p:cNvSpPr>
          <p:nvPr>
            <p:ph type="subTitle" idx="5"/>
          </p:nvPr>
        </p:nvSpPr>
        <p:spPr>
          <a:xfrm>
            <a:off x="0" y="3076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89" name="Google Shape;1189;p69"/>
          <p:cNvSpPr txBox="1">
            <a:spLocks noGrp="1"/>
          </p:cNvSpPr>
          <p:nvPr>
            <p:ph type="subTitle" idx="6"/>
          </p:nvPr>
        </p:nvSpPr>
        <p:spPr>
          <a:xfrm>
            <a:off x="-12300" y="39189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18. Numbered 1–5 (Green)">
  <p:cSld name="CUSTOM_2_7_1_4">
    <p:spTree>
      <p:nvGrpSpPr>
        <p:cNvPr id="1" name="Shape 1190"/>
        <p:cNvGrpSpPr/>
        <p:nvPr/>
      </p:nvGrpSpPr>
      <p:grpSpPr>
        <a:xfrm>
          <a:off x="0" y="0"/>
          <a:ext cx="0" cy="0"/>
          <a:chOff x="0" y="0"/>
          <a:chExt cx="0" cy="0"/>
        </a:xfrm>
      </p:grpSpPr>
      <p:sp>
        <p:nvSpPr>
          <p:cNvPr id="1191" name="Google Shape;1191;p70"/>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7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93" name="Google Shape;1193;p7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194" name="Google Shape;1194;p7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195" name="Google Shape;1195;p7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196" name="Google Shape;1196;p7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197" name="Google Shape;1197;p7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198" name="Google Shape;1198;p70"/>
          <p:cNvGrpSpPr/>
          <p:nvPr/>
        </p:nvGrpSpPr>
        <p:grpSpPr>
          <a:xfrm>
            <a:off x="457200" y="1300225"/>
            <a:ext cx="776889" cy="621300"/>
            <a:chOff x="457200" y="1378813"/>
            <a:chExt cx="776889" cy="621300"/>
          </a:xfrm>
        </p:grpSpPr>
        <p:sp>
          <p:nvSpPr>
            <p:cNvPr id="1199" name="Google Shape;1199;p70"/>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200" name="Google Shape;1200;p70"/>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1" name="Google Shape;1201;p70"/>
          <p:cNvGrpSpPr/>
          <p:nvPr/>
        </p:nvGrpSpPr>
        <p:grpSpPr>
          <a:xfrm>
            <a:off x="457200" y="2000125"/>
            <a:ext cx="776889" cy="621300"/>
            <a:chOff x="457200" y="1378813"/>
            <a:chExt cx="776889" cy="621300"/>
          </a:xfrm>
        </p:grpSpPr>
        <p:sp>
          <p:nvSpPr>
            <p:cNvPr id="1202" name="Google Shape;1202;p70"/>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203" name="Google Shape;1203;p70"/>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4" name="Google Shape;1204;p70"/>
          <p:cNvGrpSpPr/>
          <p:nvPr/>
        </p:nvGrpSpPr>
        <p:grpSpPr>
          <a:xfrm>
            <a:off x="457200" y="2692850"/>
            <a:ext cx="776889" cy="621300"/>
            <a:chOff x="457200" y="1378813"/>
            <a:chExt cx="776889" cy="621300"/>
          </a:xfrm>
        </p:grpSpPr>
        <p:sp>
          <p:nvSpPr>
            <p:cNvPr id="1205" name="Google Shape;1205;p70"/>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206" name="Google Shape;1206;p70"/>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7" name="Google Shape;1207;p70"/>
          <p:cNvGrpSpPr/>
          <p:nvPr/>
        </p:nvGrpSpPr>
        <p:grpSpPr>
          <a:xfrm>
            <a:off x="457200" y="3390350"/>
            <a:ext cx="776889" cy="621300"/>
            <a:chOff x="457200" y="1378813"/>
            <a:chExt cx="776889" cy="621300"/>
          </a:xfrm>
        </p:grpSpPr>
        <p:sp>
          <p:nvSpPr>
            <p:cNvPr id="1208" name="Google Shape;1208;p70"/>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209" name="Google Shape;1209;p70"/>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10" name="Google Shape;1210;p70"/>
          <p:cNvSpPr txBox="1">
            <a:spLocks noGrp="1"/>
          </p:cNvSpPr>
          <p:nvPr>
            <p:ph type="subTitle" idx="3"/>
          </p:nvPr>
        </p:nvSpPr>
        <p:spPr>
          <a:xfrm>
            <a:off x="-7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11" name="Google Shape;1211;p70"/>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70"/>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70"/>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70"/>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15" name="Google Shape;1215;p70"/>
          <p:cNvSpPr txBox="1">
            <a:spLocks noGrp="1"/>
          </p:cNvSpPr>
          <p:nvPr>
            <p:ph type="subTitle" idx="5"/>
          </p:nvPr>
        </p:nvSpPr>
        <p:spPr>
          <a:xfrm>
            <a:off x="0" y="2695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16" name="Google Shape;1216;p70"/>
          <p:cNvSpPr txBox="1">
            <a:spLocks noGrp="1"/>
          </p:cNvSpPr>
          <p:nvPr>
            <p:ph type="subTitle" idx="6"/>
          </p:nvPr>
        </p:nvSpPr>
        <p:spPr>
          <a:xfrm>
            <a:off x="-12300" y="33855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217" name="Google Shape;1217;p70"/>
          <p:cNvGrpSpPr/>
          <p:nvPr/>
        </p:nvGrpSpPr>
        <p:grpSpPr>
          <a:xfrm>
            <a:off x="469500" y="4083075"/>
            <a:ext cx="776889" cy="621300"/>
            <a:chOff x="457200" y="1378813"/>
            <a:chExt cx="776889" cy="621300"/>
          </a:xfrm>
        </p:grpSpPr>
        <p:sp>
          <p:nvSpPr>
            <p:cNvPr id="1218" name="Google Shape;1218;p70"/>
            <p:cNvSpPr/>
            <p:nvPr/>
          </p:nvSpPr>
          <p:spPr>
            <a:xfrm>
              <a:off x="457200" y="1378813"/>
              <a:ext cx="695400" cy="621300"/>
            </a:xfrm>
            <a:prstGeom prst="roundRect">
              <a:avLst>
                <a:gd name="adj" fmla="val 16667"/>
              </a:avLst>
            </a:prstGeom>
            <a:solidFill>
              <a:srgbClr val="134F5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1219" name="Google Shape;1219;p70"/>
            <p:cNvSpPr/>
            <p:nvPr/>
          </p:nvSpPr>
          <p:spPr>
            <a:xfrm rot="5400000">
              <a:off x="969614" y="1607625"/>
              <a:ext cx="340325" cy="188625"/>
            </a:xfrm>
            <a:prstGeom prst="flowChartExtract">
              <a:avLst/>
            </a:prstGeom>
            <a:solidFill>
              <a:srgbClr val="134F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20" name="Google Shape;1220;p70"/>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70"/>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19. Numbered 1–6 (Gray)">
  <p:cSld name="CUSTOM_2_7_1_3_1_1">
    <p:spTree>
      <p:nvGrpSpPr>
        <p:cNvPr id="1" name="Shape 1222"/>
        <p:cNvGrpSpPr/>
        <p:nvPr/>
      </p:nvGrpSpPr>
      <p:grpSpPr>
        <a:xfrm>
          <a:off x="0" y="0"/>
          <a:ext cx="0" cy="0"/>
          <a:chOff x="0" y="0"/>
          <a:chExt cx="0" cy="0"/>
        </a:xfrm>
      </p:grpSpPr>
      <p:sp>
        <p:nvSpPr>
          <p:cNvPr id="1223" name="Google Shape;1223;p71"/>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7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25" name="Google Shape;1225;p7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226" name="Google Shape;1226;p7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227" name="Google Shape;1227;p7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228" name="Google Shape;1228;p7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229" name="Google Shape;1229;p7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230" name="Google Shape;1230;p71"/>
          <p:cNvGrpSpPr/>
          <p:nvPr/>
        </p:nvGrpSpPr>
        <p:grpSpPr>
          <a:xfrm>
            <a:off x="457200" y="1237825"/>
            <a:ext cx="776900" cy="486300"/>
            <a:chOff x="457200" y="1466425"/>
            <a:chExt cx="776900" cy="486300"/>
          </a:xfrm>
        </p:grpSpPr>
        <p:sp>
          <p:nvSpPr>
            <p:cNvPr id="1231" name="Google Shape;1231;p71"/>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1232" name="Google Shape;1232;p71"/>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33" name="Google Shape;1233;p71"/>
          <p:cNvSpPr txBox="1">
            <a:spLocks noGrp="1"/>
          </p:cNvSpPr>
          <p:nvPr>
            <p:ph type="subTitle" idx="3"/>
          </p:nvPr>
        </p:nvSpPr>
        <p:spPr>
          <a:xfrm>
            <a:off x="-12150" y="12746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34" name="Google Shape;1234;p71"/>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35" name="Google Shape;1235;p71"/>
          <p:cNvGrpSpPr/>
          <p:nvPr/>
        </p:nvGrpSpPr>
        <p:grpSpPr>
          <a:xfrm>
            <a:off x="457200" y="1828900"/>
            <a:ext cx="776900" cy="486300"/>
            <a:chOff x="457200" y="1466425"/>
            <a:chExt cx="776900" cy="486300"/>
          </a:xfrm>
        </p:grpSpPr>
        <p:sp>
          <p:nvSpPr>
            <p:cNvPr id="1236" name="Google Shape;1236;p71"/>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1237" name="Google Shape;1237;p71"/>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38" name="Google Shape;1238;p71"/>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39" name="Google Shape;1239;p71"/>
          <p:cNvGrpSpPr/>
          <p:nvPr/>
        </p:nvGrpSpPr>
        <p:grpSpPr>
          <a:xfrm>
            <a:off x="457200" y="2419975"/>
            <a:ext cx="776900" cy="486300"/>
            <a:chOff x="457200" y="1466425"/>
            <a:chExt cx="776900" cy="486300"/>
          </a:xfrm>
        </p:grpSpPr>
        <p:sp>
          <p:nvSpPr>
            <p:cNvPr id="1240" name="Google Shape;1240;p71"/>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241" name="Google Shape;1241;p71"/>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2" name="Google Shape;1242;p71"/>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43" name="Google Shape;1243;p71"/>
          <p:cNvGrpSpPr/>
          <p:nvPr/>
        </p:nvGrpSpPr>
        <p:grpSpPr>
          <a:xfrm>
            <a:off x="457200" y="3011050"/>
            <a:ext cx="776900" cy="486300"/>
            <a:chOff x="457200" y="1466425"/>
            <a:chExt cx="776900" cy="486300"/>
          </a:xfrm>
        </p:grpSpPr>
        <p:sp>
          <p:nvSpPr>
            <p:cNvPr id="1244" name="Google Shape;1244;p71"/>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245" name="Google Shape;1245;p71"/>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6" name="Google Shape;1246;p71"/>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47" name="Google Shape;1247;p71"/>
          <p:cNvGrpSpPr/>
          <p:nvPr/>
        </p:nvGrpSpPr>
        <p:grpSpPr>
          <a:xfrm>
            <a:off x="457200" y="3602137"/>
            <a:ext cx="776900" cy="486300"/>
            <a:chOff x="457200" y="1466425"/>
            <a:chExt cx="776900" cy="486300"/>
          </a:xfrm>
        </p:grpSpPr>
        <p:sp>
          <p:nvSpPr>
            <p:cNvPr id="1248" name="Google Shape;1248;p71"/>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1249" name="Google Shape;1249;p71"/>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0" name="Google Shape;1250;p71"/>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1" name="Google Shape;1251;p71"/>
          <p:cNvGrpSpPr/>
          <p:nvPr/>
        </p:nvGrpSpPr>
        <p:grpSpPr>
          <a:xfrm>
            <a:off x="457200" y="4193262"/>
            <a:ext cx="776900" cy="486300"/>
            <a:chOff x="457200" y="1466425"/>
            <a:chExt cx="776900" cy="486300"/>
          </a:xfrm>
        </p:grpSpPr>
        <p:sp>
          <p:nvSpPr>
            <p:cNvPr id="1252" name="Google Shape;1252;p71"/>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1253" name="Google Shape;1253;p71"/>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4" name="Google Shape;1254;p71"/>
          <p:cNvSpPr txBox="1">
            <a:spLocks noGrp="1"/>
          </p:cNvSpPr>
          <p:nvPr>
            <p:ph type="subTitle" idx="4"/>
          </p:nvPr>
        </p:nvSpPr>
        <p:spPr>
          <a:xfrm>
            <a:off x="-12075" y="18488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55" name="Google Shape;1255;p71"/>
          <p:cNvSpPr txBox="1">
            <a:spLocks noGrp="1"/>
          </p:cNvSpPr>
          <p:nvPr>
            <p:ph type="subTitle" idx="5"/>
          </p:nvPr>
        </p:nvSpPr>
        <p:spPr>
          <a:xfrm>
            <a:off x="-12075" y="24399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56" name="Google Shape;1256;p71"/>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57" name="Google Shape;1257;p71"/>
          <p:cNvSpPr txBox="1">
            <a:spLocks noGrp="1"/>
          </p:cNvSpPr>
          <p:nvPr>
            <p:ph type="subTitle" idx="7"/>
          </p:nvPr>
        </p:nvSpPr>
        <p:spPr>
          <a:xfrm>
            <a:off x="12475" y="3622088"/>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58" name="Google Shape;1258;p71"/>
          <p:cNvSpPr txBox="1">
            <a:spLocks noGrp="1"/>
          </p:cNvSpPr>
          <p:nvPr>
            <p:ph type="subTitle" idx="8"/>
          </p:nvPr>
        </p:nvSpPr>
        <p:spPr>
          <a:xfrm>
            <a:off x="12475" y="4236125"/>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7. Text Only">
  <p:cSld name="CUSTOM_2_7_2">
    <p:spTree>
      <p:nvGrpSpPr>
        <p:cNvPr id="1" name="Shape 58"/>
        <p:cNvGrpSpPr/>
        <p:nvPr/>
      </p:nvGrpSpPr>
      <p:grpSpPr>
        <a:xfrm>
          <a:off x="0" y="0"/>
          <a:ext cx="0" cy="0"/>
          <a:chOff x="0" y="0"/>
          <a:chExt cx="0" cy="0"/>
        </a:xfrm>
      </p:grpSpPr>
      <p:sp>
        <p:nvSpPr>
          <p:cNvPr id="59" name="Google Shape;59;p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 name="Google Shape;60;p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1" name="Google Shape;61;p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2" name="Google Shape;62;p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3" name="Google Shape;63;p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4" name="Google Shape;64;p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 name="Google Shape;65;p8"/>
          <p:cNvSpPr txBox="1">
            <a:spLocks noGrp="1"/>
          </p:cNvSpPr>
          <p:nvPr>
            <p:ph type="body" idx="3"/>
          </p:nvPr>
        </p:nvSpPr>
        <p:spPr>
          <a:xfrm>
            <a:off x="175" y="1284250"/>
            <a:ext cx="9144000" cy="3622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20. Numbered 1–6 (Blue)">
  <p:cSld name="CUSTOM_2_7_1_3_1_1_2">
    <p:spTree>
      <p:nvGrpSpPr>
        <p:cNvPr id="1" name="Shape 1259"/>
        <p:cNvGrpSpPr/>
        <p:nvPr/>
      </p:nvGrpSpPr>
      <p:grpSpPr>
        <a:xfrm>
          <a:off x="0" y="0"/>
          <a:ext cx="0" cy="0"/>
          <a:chOff x="0" y="0"/>
          <a:chExt cx="0" cy="0"/>
        </a:xfrm>
      </p:grpSpPr>
      <p:sp>
        <p:nvSpPr>
          <p:cNvPr id="1260" name="Google Shape;1260;p72"/>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7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62" name="Google Shape;1262;p7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263" name="Google Shape;1263;p7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264" name="Google Shape;1264;p7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265" name="Google Shape;1265;p7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266" name="Google Shape;1266;p7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267" name="Google Shape;1267;p72"/>
          <p:cNvGrpSpPr/>
          <p:nvPr/>
        </p:nvGrpSpPr>
        <p:grpSpPr>
          <a:xfrm>
            <a:off x="457200" y="1237825"/>
            <a:ext cx="776900" cy="486300"/>
            <a:chOff x="457200" y="1466425"/>
            <a:chExt cx="776900" cy="486300"/>
          </a:xfrm>
        </p:grpSpPr>
        <p:sp>
          <p:nvSpPr>
            <p:cNvPr id="1268" name="Google Shape;1268;p72"/>
            <p:cNvSpPr/>
            <p:nvPr/>
          </p:nvSpPr>
          <p:spPr>
            <a:xfrm>
              <a:off x="457200" y="1466425"/>
              <a:ext cx="695400" cy="486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1269" name="Google Shape;1269;p72"/>
            <p:cNvSpPr/>
            <p:nvPr/>
          </p:nvSpPr>
          <p:spPr>
            <a:xfrm rot="5400000">
              <a:off x="973100" y="1624950"/>
              <a:ext cx="33337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70" name="Google Shape;1270;p72"/>
          <p:cNvSpPr txBox="1">
            <a:spLocks noGrp="1"/>
          </p:cNvSpPr>
          <p:nvPr>
            <p:ph type="subTitle" idx="3"/>
          </p:nvPr>
        </p:nvSpPr>
        <p:spPr>
          <a:xfrm>
            <a:off x="-12225" y="12746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71" name="Google Shape;1271;p72"/>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72" name="Google Shape;1272;p72"/>
          <p:cNvGrpSpPr/>
          <p:nvPr/>
        </p:nvGrpSpPr>
        <p:grpSpPr>
          <a:xfrm>
            <a:off x="457200" y="1828900"/>
            <a:ext cx="776900" cy="486300"/>
            <a:chOff x="457200" y="1466425"/>
            <a:chExt cx="776900" cy="486300"/>
          </a:xfrm>
        </p:grpSpPr>
        <p:sp>
          <p:nvSpPr>
            <p:cNvPr id="1273" name="Google Shape;1273;p72"/>
            <p:cNvSpPr/>
            <p:nvPr/>
          </p:nvSpPr>
          <p:spPr>
            <a:xfrm>
              <a:off x="457200" y="1466425"/>
              <a:ext cx="695400" cy="486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1274" name="Google Shape;1274;p72"/>
            <p:cNvSpPr/>
            <p:nvPr/>
          </p:nvSpPr>
          <p:spPr>
            <a:xfrm rot="5400000">
              <a:off x="973100" y="1624950"/>
              <a:ext cx="33337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75" name="Google Shape;1275;p72"/>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76" name="Google Shape;1276;p72"/>
          <p:cNvGrpSpPr/>
          <p:nvPr/>
        </p:nvGrpSpPr>
        <p:grpSpPr>
          <a:xfrm>
            <a:off x="457200" y="2419975"/>
            <a:ext cx="776900" cy="486300"/>
            <a:chOff x="457200" y="1466425"/>
            <a:chExt cx="776900" cy="486300"/>
          </a:xfrm>
        </p:grpSpPr>
        <p:sp>
          <p:nvSpPr>
            <p:cNvPr id="1277" name="Google Shape;1277;p72"/>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278" name="Google Shape;1278;p72"/>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79" name="Google Shape;1279;p72"/>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80" name="Google Shape;1280;p72"/>
          <p:cNvGrpSpPr/>
          <p:nvPr/>
        </p:nvGrpSpPr>
        <p:grpSpPr>
          <a:xfrm>
            <a:off x="457200" y="3011050"/>
            <a:ext cx="776900" cy="486300"/>
            <a:chOff x="457200" y="1466425"/>
            <a:chExt cx="776900" cy="486300"/>
          </a:xfrm>
        </p:grpSpPr>
        <p:sp>
          <p:nvSpPr>
            <p:cNvPr id="1281" name="Google Shape;1281;p72"/>
            <p:cNvSpPr/>
            <p:nvPr/>
          </p:nvSpPr>
          <p:spPr>
            <a:xfrm>
              <a:off x="457200" y="1466425"/>
              <a:ext cx="695400" cy="486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282" name="Google Shape;1282;p72"/>
            <p:cNvSpPr/>
            <p:nvPr/>
          </p:nvSpPr>
          <p:spPr>
            <a:xfrm rot="5400000">
              <a:off x="973100" y="1624950"/>
              <a:ext cx="33337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83" name="Google Shape;1283;p72"/>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84" name="Google Shape;1284;p72"/>
          <p:cNvGrpSpPr/>
          <p:nvPr/>
        </p:nvGrpSpPr>
        <p:grpSpPr>
          <a:xfrm>
            <a:off x="457200" y="3602137"/>
            <a:ext cx="776900" cy="486300"/>
            <a:chOff x="457200" y="1466425"/>
            <a:chExt cx="776900" cy="486300"/>
          </a:xfrm>
        </p:grpSpPr>
        <p:sp>
          <p:nvSpPr>
            <p:cNvPr id="1285" name="Google Shape;1285;p72"/>
            <p:cNvSpPr/>
            <p:nvPr/>
          </p:nvSpPr>
          <p:spPr>
            <a:xfrm>
              <a:off x="457200" y="1466425"/>
              <a:ext cx="695400" cy="486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1286" name="Google Shape;1286;p72"/>
            <p:cNvSpPr/>
            <p:nvPr/>
          </p:nvSpPr>
          <p:spPr>
            <a:xfrm rot="5400000">
              <a:off x="973100" y="1624950"/>
              <a:ext cx="33337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87" name="Google Shape;1287;p72"/>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88" name="Google Shape;1288;p72"/>
          <p:cNvGrpSpPr/>
          <p:nvPr/>
        </p:nvGrpSpPr>
        <p:grpSpPr>
          <a:xfrm>
            <a:off x="457200" y="4193262"/>
            <a:ext cx="776900" cy="486300"/>
            <a:chOff x="457200" y="1466425"/>
            <a:chExt cx="776900" cy="486300"/>
          </a:xfrm>
        </p:grpSpPr>
        <p:sp>
          <p:nvSpPr>
            <p:cNvPr id="1289" name="Google Shape;1289;p72"/>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1290" name="Google Shape;1290;p72"/>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91" name="Google Shape;1291;p72"/>
          <p:cNvSpPr txBox="1">
            <a:spLocks noGrp="1"/>
          </p:cNvSpPr>
          <p:nvPr>
            <p:ph type="subTitle" idx="4"/>
          </p:nvPr>
        </p:nvSpPr>
        <p:spPr>
          <a:xfrm>
            <a:off x="-12300" y="1858813"/>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92" name="Google Shape;1292;p72"/>
          <p:cNvSpPr txBox="1">
            <a:spLocks noGrp="1"/>
          </p:cNvSpPr>
          <p:nvPr>
            <p:ph type="subTitle" idx="5"/>
          </p:nvPr>
        </p:nvSpPr>
        <p:spPr>
          <a:xfrm>
            <a:off x="12250" y="2439925"/>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93" name="Google Shape;1293;p72"/>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94" name="Google Shape;1294;p72"/>
          <p:cNvSpPr txBox="1">
            <a:spLocks noGrp="1"/>
          </p:cNvSpPr>
          <p:nvPr>
            <p:ph type="subTitle" idx="7"/>
          </p:nvPr>
        </p:nvSpPr>
        <p:spPr>
          <a:xfrm>
            <a:off x="-12125" y="362210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95" name="Google Shape;1295;p72"/>
          <p:cNvSpPr txBox="1">
            <a:spLocks noGrp="1"/>
          </p:cNvSpPr>
          <p:nvPr>
            <p:ph type="subTitle" idx="8"/>
          </p:nvPr>
        </p:nvSpPr>
        <p:spPr>
          <a:xfrm>
            <a:off x="-12150" y="42361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21. Numbered 1–7 (Gray)">
  <p:cSld name="CUSTOM_2_7_1_3_1_1_1">
    <p:spTree>
      <p:nvGrpSpPr>
        <p:cNvPr id="1" name="Shape 1296"/>
        <p:cNvGrpSpPr/>
        <p:nvPr/>
      </p:nvGrpSpPr>
      <p:grpSpPr>
        <a:xfrm>
          <a:off x="0" y="0"/>
          <a:ext cx="0" cy="0"/>
          <a:chOff x="0" y="0"/>
          <a:chExt cx="0" cy="0"/>
        </a:xfrm>
      </p:grpSpPr>
      <p:sp>
        <p:nvSpPr>
          <p:cNvPr id="1297" name="Google Shape;1297;p73"/>
          <p:cNvSpPr/>
          <p:nvPr/>
        </p:nvSpPr>
        <p:spPr>
          <a:xfrm>
            <a:off x="1254500" y="11616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7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99" name="Google Shape;1299;p7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300" name="Google Shape;1300;p7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301" name="Google Shape;1301;p7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302" name="Google Shape;1302;p7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303" name="Google Shape;1303;p7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304" name="Google Shape;1304;p73"/>
          <p:cNvGrpSpPr/>
          <p:nvPr/>
        </p:nvGrpSpPr>
        <p:grpSpPr>
          <a:xfrm>
            <a:off x="457222" y="1149803"/>
            <a:ext cx="713194" cy="446423"/>
            <a:chOff x="457200" y="1466425"/>
            <a:chExt cx="776900" cy="486300"/>
          </a:xfrm>
        </p:grpSpPr>
        <p:sp>
          <p:nvSpPr>
            <p:cNvPr id="1305" name="Google Shape;1305;p7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1306" name="Google Shape;1306;p7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07" name="Google Shape;1307;p73"/>
          <p:cNvSpPr txBox="1">
            <a:spLocks noGrp="1"/>
          </p:cNvSpPr>
          <p:nvPr>
            <p:ph type="subTitle" idx="3"/>
          </p:nvPr>
        </p:nvSpPr>
        <p:spPr>
          <a:xfrm>
            <a:off x="0" y="11753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08" name="Google Shape;1308;p73"/>
          <p:cNvSpPr/>
          <p:nvPr/>
        </p:nvSpPr>
        <p:spPr>
          <a:xfrm>
            <a:off x="1254500" y="16842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09" name="Google Shape;1309;p73"/>
          <p:cNvGrpSpPr/>
          <p:nvPr/>
        </p:nvGrpSpPr>
        <p:grpSpPr>
          <a:xfrm>
            <a:off x="457222" y="1672428"/>
            <a:ext cx="713194" cy="446423"/>
            <a:chOff x="457200" y="1466425"/>
            <a:chExt cx="776900" cy="486300"/>
          </a:xfrm>
        </p:grpSpPr>
        <p:sp>
          <p:nvSpPr>
            <p:cNvPr id="1310" name="Google Shape;1310;p7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1311" name="Google Shape;1311;p7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12" name="Google Shape;1312;p73"/>
          <p:cNvSpPr txBox="1">
            <a:spLocks noGrp="1"/>
          </p:cNvSpPr>
          <p:nvPr>
            <p:ph type="subTitle" idx="4"/>
          </p:nvPr>
        </p:nvSpPr>
        <p:spPr>
          <a:xfrm>
            <a:off x="125" y="16979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13" name="Google Shape;1313;p73"/>
          <p:cNvSpPr/>
          <p:nvPr/>
        </p:nvSpPr>
        <p:spPr>
          <a:xfrm>
            <a:off x="1254475" y="220740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14" name="Google Shape;1314;p73"/>
          <p:cNvGrpSpPr/>
          <p:nvPr/>
        </p:nvGrpSpPr>
        <p:grpSpPr>
          <a:xfrm>
            <a:off x="457197" y="2195578"/>
            <a:ext cx="713194" cy="446423"/>
            <a:chOff x="457200" y="1466425"/>
            <a:chExt cx="776900" cy="486300"/>
          </a:xfrm>
        </p:grpSpPr>
        <p:sp>
          <p:nvSpPr>
            <p:cNvPr id="1315" name="Google Shape;1315;p7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1316" name="Google Shape;1316;p7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17" name="Google Shape;1317;p73"/>
          <p:cNvSpPr txBox="1">
            <a:spLocks noGrp="1"/>
          </p:cNvSpPr>
          <p:nvPr>
            <p:ph type="subTitle" idx="5"/>
          </p:nvPr>
        </p:nvSpPr>
        <p:spPr>
          <a:xfrm>
            <a:off x="0" y="222110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18" name="Google Shape;1318;p73"/>
          <p:cNvSpPr/>
          <p:nvPr/>
        </p:nvSpPr>
        <p:spPr>
          <a:xfrm>
            <a:off x="1254475" y="27300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19" name="Google Shape;1319;p73"/>
          <p:cNvGrpSpPr/>
          <p:nvPr/>
        </p:nvGrpSpPr>
        <p:grpSpPr>
          <a:xfrm>
            <a:off x="457197" y="2718203"/>
            <a:ext cx="713194" cy="446423"/>
            <a:chOff x="457200" y="1466425"/>
            <a:chExt cx="776900" cy="486300"/>
          </a:xfrm>
        </p:grpSpPr>
        <p:sp>
          <p:nvSpPr>
            <p:cNvPr id="1320" name="Google Shape;1320;p7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1321" name="Google Shape;1321;p7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22" name="Google Shape;1322;p73"/>
          <p:cNvSpPr txBox="1">
            <a:spLocks noGrp="1"/>
          </p:cNvSpPr>
          <p:nvPr>
            <p:ph type="subTitle" idx="6"/>
          </p:nvPr>
        </p:nvSpPr>
        <p:spPr>
          <a:xfrm>
            <a:off x="-125" y="27437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23" name="Google Shape;1323;p73"/>
          <p:cNvSpPr/>
          <p:nvPr/>
        </p:nvSpPr>
        <p:spPr>
          <a:xfrm>
            <a:off x="1254500" y="32526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24" name="Google Shape;1324;p73"/>
          <p:cNvGrpSpPr/>
          <p:nvPr/>
        </p:nvGrpSpPr>
        <p:grpSpPr>
          <a:xfrm>
            <a:off x="457222" y="3240828"/>
            <a:ext cx="713194" cy="446423"/>
            <a:chOff x="457200" y="1466425"/>
            <a:chExt cx="776900" cy="486300"/>
          </a:xfrm>
        </p:grpSpPr>
        <p:sp>
          <p:nvSpPr>
            <p:cNvPr id="1325" name="Google Shape;1325;p7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1326" name="Google Shape;1326;p7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27" name="Google Shape;1327;p73"/>
          <p:cNvSpPr txBox="1">
            <a:spLocks noGrp="1"/>
          </p:cNvSpPr>
          <p:nvPr>
            <p:ph type="subTitle" idx="7"/>
          </p:nvPr>
        </p:nvSpPr>
        <p:spPr>
          <a:xfrm>
            <a:off x="25" y="32663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28" name="Google Shape;1328;p73"/>
          <p:cNvSpPr/>
          <p:nvPr/>
        </p:nvSpPr>
        <p:spPr>
          <a:xfrm>
            <a:off x="1254500" y="377527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29" name="Google Shape;1329;p73"/>
          <p:cNvGrpSpPr/>
          <p:nvPr/>
        </p:nvGrpSpPr>
        <p:grpSpPr>
          <a:xfrm>
            <a:off x="457222" y="3763453"/>
            <a:ext cx="713194" cy="446423"/>
            <a:chOff x="457200" y="1466425"/>
            <a:chExt cx="776900" cy="486300"/>
          </a:xfrm>
        </p:grpSpPr>
        <p:sp>
          <p:nvSpPr>
            <p:cNvPr id="1330" name="Google Shape;1330;p7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1331" name="Google Shape;1331;p7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32" name="Google Shape;1332;p73"/>
          <p:cNvSpPr txBox="1">
            <a:spLocks noGrp="1"/>
          </p:cNvSpPr>
          <p:nvPr>
            <p:ph type="subTitle" idx="8"/>
          </p:nvPr>
        </p:nvSpPr>
        <p:spPr>
          <a:xfrm>
            <a:off x="-50" y="378897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33" name="Google Shape;1333;p73"/>
          <p:cNvSpPr/>
          <p:nvPr/>
        </p:nvSpPr>
        <p:spPr>
          <a:xfrm>
            <a:off x="1254500" y="43234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34" name="Google Shape;1334;p73"/>
          <p:cNvGrpSpPr/>
          <p:nvPr/>
        </p:nvGrpSpPr>
        <p:grpSpPr>
          <a:xfrm>
            <a:off x="457222" y="4311603"/>
            <a:ext cx="713194" cy="446423"/>
            <a:chOff x="457200" y="1466425"/>
            <a:chExt cx="776900" cy="486300"/>
          </a:xfrm>
        </p:grpSpPr>
        <p:sp>
          <p:nvSpPr>
            <p:cNvPr id="1335" name="Google Shape;1335;p7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1336" name="Google Shape;1336;p7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37" name="Google Shape;1337;p73"/>
          <p:cNvSpPr txBox="1">
            <a:spLocks noGrp="1"/>
          </p:cNvSpPr>
          <p:nvPr>
            <p:ph type="subTitle" idx="9"/>
          </p:nvPr>
        </p:nvSpPr>
        <p:spPr>
          <a:xfrm>
            <a:off x="25" y="43371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22. Numbered 1–8 (Gray)">
  <p:cSld name="CUSTOM_2_7_1_3_1_1_1_1">
    <p:spTree>
      <p:nvGrpSpPr>
        <p:cNvPr id="1" name="Shape 1338"/>
        <p:cNvGrpSpPr/>
        <p:nvPr/>
      </p:nvGrpSpPr>
      <p:grpSpPr>
        <a:xfrm>
          <a:off x="0" y="0"/>
          <a:ext cx="0" cy="0"/>
          <a:chOff x="0" y="0"/>
          <a:chExt cx="0" cy="0"/>
        </a:xfrm>
      </p:grpSpPr>
      <p:sp>
        <p:nvSpPr>
          <p:cNvPr id="1339" name="Google Shape;1339;p7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40" name="Google Shape;1340;p7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341" name="Google Shape;1341;p7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342" name="Google Shape;1342;p7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343" name="Google Shape;1343;p7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344" name="Google Shape;1344;p7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45" name="Google Shape;1345;p74"/>
          <p:cNvSpPr/>
          <p:nvPr/>
        </p:nvSpPr>
        <p:spPr>
          <a:xfrm>
            <a:off x="1179113" y="387300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46" name="Google Shape;1346;p74"/>
          <p:cNvGrpSpPr/>
          <p:nvPr/>
        </p:nvGrpSpPr>
        <p:grpSpPr>
          <a:xfrm>
            <a:off x="457427" y="3873038"/>
            <a:ext cx="602564" cy="377174"/>
            <a:chOff x="457200" y="1466425"/>
            <a:chExt cx="776900" cy="486300"/>
          </a:xfrm>
        </p:grpSpPr>
        <p:sp>
          <p:nvSpPr>
            <p:cNvPr id="1347" name="Google Shape;1347;p7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1348" name="Google Shape;1348;p7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49" name="Google Shape;1349;p74"/>
          <p:cNvSpPr txBox="1">
            <a:spLocks noGrp="1"/>
          </p:cNvSpPr>
          <p:nvPr>
            <p:ph type="subTitle" idx="3"/>
          </p:nvPr>
        </p:nvSpPr>
        <p:spPr>
          <a:xfrm>
            <a:off x="-12100" y="3873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50" name="Google Shape;1350;p74"/>
          <p:cNvSpPr/>
          <p:nvPr/>
        </p:nvSpPr>
        <p:spPr>
          <a:xfrm>
            <a:off x="1179000" y="431111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51" name="Google Shape;1351;p74"/>
          <p:cNvGrpSpPr/>
          <p:nvPr/>
        </p:nvGrpSpPr>
        <p:grpSpPr>
          <a:xfrm>
            <a:off x="457315" y="4311142"/>
            <a:ext cx="602564" cy="377174"/>
            <a:chOff x="457200" y="1466425"/>
            <a:chExt cx="776900" cy="486300"/>
          </a:xfrm>
        </p:grpSpPr>
        <p:sp>
          <p:nvSpPr>
            <p:cNvPr id="1352" name="Google Shape;1352;p7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1353" name="Google Shape;1353;p7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54" name="Google Shape;1354;p74"/>
          <p:cNvSpPr txBox="1">
            <a:spLocks noGrp="1"/>
          </p:cNvSpPr>
          <p:nvPr>
            <p:ph type="subTitle" idx="4"/>
          </p:nvPr>
        </p:nvSpPr>
        <p:spPr>
          <a:xfrm>
            <a:off x="-12075" y="43112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55" name="Google Shape;1355;p74"/>
          <p:cNvSpPr/>
          <p:nvPr/>
        </p:nvSpPr>
        <p:spPr>
          <a:xfrm>
            <a:off x="1179063" y="299663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56" name="Google Shape;1356;p74"/>
          <p:cNvGrpSpPr/>
          <p:nvPr/>
        </p:nvGrpSpPr>
        <p:grpSpPr>
          <a:xfrm>
            <a:off x="457377" y="2996663"/>
            <a:ext cx="602564" cy="377174"/>
            <a:chOff x="457200" y="1466425"/>
            <a:chExt cx="776900" cy="486300"/>
          </a:xfrm>
        </p:grpSpPr>
        <p:sp>
          <p:nvSpPr>
            <p:cNvPr id="1357" name="Google Shape;1357;p7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1358" name="Google Shape;1358;p7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59" name="Google Shape;1359;p74"/>
          <p:cNvSpPr txBox="1">
            <a:spLocks noGrp="1"/>
          </p:cNvSpPr>
          <p:nvPr>
            <p:ph type="subTitle" idx="5"/>
          </p:nvPr>
        </p:nvSpPr>
        <p:spPr>
          <a:xfrm>
            <a:off x="-12150" y="29967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60" name="Google Shape;1360;p74"/>
          <p:cNvSpPr/>
          <p:nvPr/>
        </p:nvSpPr>
        <p:spPr>
          <a:xfrm>
            <a:off x="1178950" y="343473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61" name="Google Shape;1361;p74"/>
          <p:cNvGrpSpPr/>
          <p:nvPr/>
        </p:nvGrpSpPr>
        <p:grpSpPr>
          <a:xfrm>
            <a:off x="457265" y="3434767"/>
            <a:ext cx="602564" cy="377174"/>
            <a:chOff x="457200" y="1466425"/>
            <a:chExt cx="776900" cy="486300"/>
          </a:xfrm>
        </p:grpSpPr>
        <p:sp>
          <p:nvSpPr>
            <p:cNvPr id="1362" name="Google Shape;1362;p7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1363" name="Google Shape;1363;p7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64" name="Google Shape;1364;p74"/>
          <p:cNvSpPr txBox="1">
            <a:spLocks noGrp="1"/>
          </p:cNvSpPr>
          <p:nvPr>
            <p:ph type="subTitle" idx="6"/>
          </p:nvPr>
        </p:nvSpPr>
        <p:spPr>
          <a:xfrm>
            <a:off x="-12150" y="34348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65" name="Google Shape;1365;p74"/>
          <p:cNvSpPr/>
          <p:nvPr/>
        </p:nvSpPr>
        <p:spPr>
          <a:xfrm>
            <a:off x="1179088" y="213525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66" name="Google Shape;1366;p74"/>
          <p:cNvGrpSpPr/>
          <p:nvPr/>
        </p:nvGrpSpPr>
        <p:grpSpPr>
          <a:xfrm>
            <a:off x="457402" y="2135288"/>
            <a:ext cx="602564" cy="377174"/>
            <a:chOff x="457200" y="1466425"/>
            <a:chExt cx="776900" cy="486300"/>
          </a:xfrm>
        </p:grpSpPr>
        <p:sp>
          <p:nvSpPr>
            <p:cNvPr id="1367" name="Google Shape;1367;p7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1368" name="Google Shape;1368;p7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69" name="Google Shape;1369;p74"/>
          <p:cNvSpPr txBox="1">
            <a:spLocks noGrp="1"/>
          </p:cNvSpPr>
          <p:nvPr>
            <p:ph type="subTitle" idx="7"/>
          </p:nvPr>
        </p:nvSpPr>
        <p:spPr>
          <a:xfrm>
            <a:off x="-12125" y="21353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70" name="Google Shape;1370;p74"/>
          <p:cNvSpPr/>
          <p:nvPr/>
        </p:nvSpPr>
        <p:spPr>
          <a:xfrm>
            <a:off x="1178975" y="257336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71" name="Google Shape;1371;p74"/>
          <p:cNvGrpSpPr/>
          <p:nvPr/>
        </p:nvGrpSpPr>
        <p:grpSpPr>
          <a:xfrm>
            <a:off x="457290" y="2573392"/>
            <a:ext cx="602564" cy="377174"/>
            <a:chOff x="457200" y="1466425"/>
            <a:chExt cx="776900" cy="486300"/>
          </a:xfrm>
        </p:grpSpPr>
        <p:sp>
          <p:nvSpPr>
            <p:cNvPr id="1372" name="Google Shape;1372;p7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1373" name="Google Shape;1373;p7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74" name="Google Shape;1374;p74"/>
          <p:cNvSpPr txBox="1">
            <a:spLocks noGrp="1"/>
          </p:cNvSpPr>
          <p:nvPr>
            <p:ph type="subTitle" idx="8"/>
          </p:nvPr>
        </p:nvSpPr>
        <p:spPr>
          <a:xfrm>
            <a:off x="-12250" y="25735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75" name="Google Shape;1375;p74"/>
          <p:cNvSpPr/>
          <p:nvPr/>
        </p:nvSpPr>
        <p:spPr>
          <a:xfrm>
            <a:off x="1179038" y="125888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76" name="Google Shape;1376;p74"/>
          <p:cNvGrpSpPr/>
          <p:nvPr/>
        </p:nvGrpSpPr>
        <p:grpSpPr>
          <a:xfrm>
            <a:off x="457352" y="1258913"/>
            <a:ext cx="602564" cy="377174"/>
            <a:chOff x="457200" y="1466425"/>
            <a:chExt cx="776900" cy="486300"/>
          </a:xfrm>
        </p:grpSpPr>
        <p:sp>
          <p:nvSpPr>
            <p:cNvPr id="1377" name="Google Shape;1377;p7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1378" name="Google Shape;1378;p7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79" name="Google Shape;1379;p74"/>
          <p:cNvSpPr txBox="1">
            <a:spLocks noGrp="1"/>
          </p:cNvSpPr>
          <p:nvPr>
            <p:ph type="subTitle" idx="9"/>
          </p:nvPr>
        </p:nvSpPr>
        <p:spPr>
          <a:xfrm>
            <a:off x="-12300" y="12590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80" name="Google Shape;1380;p74"/>
          <p:cNvSpPr/>
          <p:nvPr/>
        </p:nvSpPr>
        <p:spPr>
          <a:xfrm>
            <a:off x="1178925" y="169698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81" name="Google Shape;1381;p74"/>
          <p:cNvGrpSpPr/>
          <p:nvPr/>
        </p:nvGrpSpPr>
        <p:grpSpPr>
          <a:xfrm>
            <a:off x="457240" y="1697017"/>
            <a:ext cx="602564" cy="377174"/>
            <a:chOff x="457200" y="1466425"/>
            <a:chExt cx="776900" cy="486300"/>
          </a:xfrm>
        </p:grpSpPr>
        <p:sp>
          <p:nvSpPr>
            <p:cNvPr id="1382" name="Google Shape;1382;p7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1383" name="Google Shape;1383;p7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84" name="Google Shape;1384;p74"/>
          <p:cNvSpPr txBox="1">
            <a:spLocks noGrp="1"/>
          </p:cNvSpPr>
          <p:nvPr>
            <p:ph type="subTitle" idx="13"/>
          </p:nvPr>
        </p:nvSpPr>
        <p:spPr>
          <a:xfrm>
            <a:off x="-12300" y="1697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23. Numbered 1–8 (Green)">
  <p:cSld name="CUSTOM_2_7_1_3_1_1_1_1_1">
    <p:spTree>
      <p:nvGrpSpPr>
        <p:cNvPr id="1" name="Shape 1385"/>
        <p:cNvGrpSpPr/>
        <p:nvPr/>
      </p:nvGrpSpPr>
      <p:grpSpPr>
        <a:xfrm>
          <a:off x="0" y="0"/>
          <a:ext cx="0" cy="0"/>
          <a:chOff x="0" y="0"/>
          <a:chExt cx="0" cy="0"/>
        </a:xfrm>
      </p:grpSpPr>
      <p:sp>
        <p:nvSpPr>
          <p:cNvPr id="1386" name="Google Shape;1386;p7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87" name="Google Shape;1387;p7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388" name="Google Shape;1388;p7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389" name="Google Shape;1389;p7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390" name="Google Shape;1390;p7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391" name="Google Shape;1391;p7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92" name="Google Shape;1392;p75"/>
          <p:cNvSpPr/>
          <p:nvPr/>
        </p:nvSpPr>
        <p:spPr>
          <a:xfrm>
            <a:off x="1179113" y="387300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93" name="Google Shape;1393;p75"/>
          <p:cNvGrpSpPr/>
          <p:nvPr/>
        </p:nvGrpSpPr>
        <p:grpSpPr>
          <a:xfrm>
            <a:off x="457427" y="3873038"/>
            <a:ext cx="602564" cy="377174"/>
            <a:chOff x="457200" y="1466425"/>
            <a:chExt cx="776900" cy="486300"/>
          </a:xfrm>
        </p:grpSpPr>
        <p:sp>
          <p:nvSpPr>
            <p:cNvPr id="1394" name="Google Shape;1394;p75"/>
            <p:cNvSpPr/>
            <p:nvPr/>
          </p:nvSpPr>
          <p:spPr>
            <a:xfrm>
              <a:off x="457200" y="1466425"/>
              <a:ext cx="695400" cy="486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1395" name="Google Shape;1395;p75"/>
            <p:cNvSpPr/>
            <p:nvPr/>
          </p:nvSpPr>
          <p:spPr>
            <a:xfrm rot="5400000">
              <a:off x="973100" y="1624950"/>
              <a:ext cx="33337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96" name="Google Shape;1396;p75"/>
          <p:cNvSpPr txBox="1">
            <a:spLocks noGrp="1"/>
          </p:cNvSpPr>
          <p:nvPr>
            <p:ph type="subTitle" idx="3"/>
          </p:nvPr>
        </p:nvSpPr>
        <p:spPr>
          <a:xfrm>
            <a:off x="-12100" y="3873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97" name="Google Shape;1397;p75"/>
          <p:cNvSpPr/>
          <p:nvPr/>
        </p:nvSpPr>
        <p:spPr>
          <a:xfrm>
            <a:off x="1179000" y="431111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98" name="Google Shape;1398;p75"/>
          <p:cNvGrpSpPr/>
          <p:nvPr/>
        </p:nvGrpSpPr>
        <p:grpSpPr>
          <a:xfrm>
            <a:off x="457315" y="4311142"/>
            <a:ext cx="602564" cy="377174"/>
            <a:chOff x="457200" y="1466425"/>
            <a:chExt cx="776900" cy="486300"/>
          </a:xfrm>
        </p:grpSpPr>
        <p:sp>
          <p:nvSpPr>
            <p:cNvPr id="1399" name="Google Shape;1399;p75"/>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1400" name="Google Shape;1400;p75"/>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01" name="Google Shape;1401;p75"/>
          <p:cNvSpPr txBox="1">
            <a:spLocks noGrp="1"/>
          </p:cNvSpPr>
          <p:nvPr>
            <p:ph type="subTitle" idx="4"/>
          </p:nvPr>
        </p:nvSpPr>
        <p:spPr>
          <a:xfrm>
            <a:off x="-12075" y="43112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02" name="Google Shape;1402;p75"/>
          <p:cNvSpPr/>
          <p:nvPr/>
        </p:nvSpPr>
        <p:spPr>
          <a:xfrm>
            <a:off x="1179063" y="299663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3" name="Google Shape;1403;p75"/>
          <p:cNvGrpSpPr/>
          <p:nvPr/>
        </p:nvGrpSpPr>
        <p:grpSpPr>
          <a:xfrm>
            <a:off x="457377" y="2996663"/>
            <a:ext cx="602564" cy="377174"/>
            <a:chOff x="457200" y="1466425"/>
            <a:chExt cx="776900" cy="486300"/>
          </a:xfrm>
        </p:grpSpPr>
        <p:sp>
          <p:nvSpPr>
            <p:cNvPr id="1404" name="Google Shape;1404;p75"/>
            <p:cNvSpPr/>
            <p:nvPr/>
          </p:nvSpPr>
          <p:spPr>
            <a:xfrm>
              <a:off x="457200" y="1466425"/>
              <a:ext cx="695400" cy="486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1405" name="Google Shape;1405;p75"/>
            <p:cNvSpPr/>
            <p:nvPr/>
          </p:nvSpPr>
          <p:spPr>
            <a:xfrm rot="5400000">
              <a:off x="973100" y="1624950"/>
              <a:ext cx="33337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06" name="Google Shape;1406;p75"/>
          <p:cNvSpPr txBox="1">
            <a:spLocks noGrp="1"/>
          </p:cNvSpPr>
          <p:nvPr>
            <p:ph type="subTitle" idx="5"/>
          </p:nvPr>
        </p:nvSpPr>
        <p:spPr>
          <a:xfrm>
            <a:off x="-12150" y="29967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07" name="Google Shape;1407;p75"/>
          <p:cNvSpPr/>
          <p:nvPr/>
        </p:nvSpPr>
        <p:spPr>
          <a:xfrm>
            <a:off x="1178950" y="343473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8" name="Google Shape;1408;p75"/>
          <p:cNvGrpSpPr/>
          <p:nvPr/>
        </p:nvGrpSpPr>
        <p:grpSpPr>
          <a:xfrm>
            <a:off x="457265" y="3434767"/>
            <a:ext cx="602564" cy="377174"/>
            <a:chOff x="457200" y="1466425"/>
            <a:chExt cx="776900" cy="486300"/>
          </a:xfrm>
        </p:grpSpPr>
        <p:sp>
          <p:nvSpPr>
            <p:cNvPr id="1409" name="Google Shape;1409;p75"/>
            <p:cNvSpPr/>
            <p:nvPr/>
          </p:nvSpPr>
          <p:spPr>
            <a:xfrm>
              <a:off x="457200" y="1466425"/>
              <a:ext cx="695400" cy="486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1410" name="Google Shape;1410;p75"/>
            <p:cNvSpPr/>
            <p:nvPr/>
          </p:nvSpPr>
          <p:spPr>
            <a:xfrm rot="5400000">
              <a:off x="973100" y="1624950"/>
              <a:ext cx="33337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11" name="Google Shape;1411;p75"/>
          <p:cNvSpPr txBox="1">
            <a:spLocks noGrp="1"/>
          </p:cNvSpPr>
          <p:nvPr>
            <p:ph type="subTitle" idx="6"/>
          </p:nvPr>
        </p:nvSpPr>
        <p:spPr>
          <a:xfrm>
            <a:off x="-12150" y="34348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12" name="Google Shape;1412;p75"/>
          <p:cNvSpPr/>
          <p:nvPr/>
        </p:nvSpPr>
        <p:spPr>
          <a:xfrm>
            <a:off x="1179088" y="213525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13" name="Google Shape;1413;p75"/>
          <p:cNvGrpSpPr/>
          <p:nvPr/>
        </p:nvGrpSpPr>
        <p:grpSpPr>
          <a:xfrm>
            <a:off x="457402" y="2135288"/>
            <a:ext cx="602564" cy="377174"/>
            <a:chOff x="457200" y="1466425"/>
            <a:chExt cx="776900" cy="486300"/>
          </a:xfrm>
        </p:grpSpPr>
        <p:sp>
          <p:nvSpPr>
            <p:cNvPr id="1414" name="Google Shape;1414;p75"/>
            <p:cNvSpPr/>
            <p:nvPr/>
          </p:nvSpPr>
          <p:spPr>
            <a:xfrm>
              <a:off x="457200" y="1466425"/>
              <a:ext cx="695400" cy="486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1415" name="Google Shape;1415;p75"/>
            <p:cNvSpPr/>
            <p:nvPr/>
          </p:nvSpPr>
          <p:spPr>
            <a:xfrm rot="5400000">
              <a:off x="973100" y="1624950"/>
              <a:ext cx="33337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16" name="Google Shape;1416;p75"/>
          <p:cNvSpPr txBox="1">
            <a:spLocks noGrp="1"/>
          </p:cNvSpPr>
          <p:nvPr>
            <p:ph type="subTitle" idx="7"/>
          </p:nvPr>
        </p:nvSpPr>
        <p:spPr>
          <a:xfrm>
            <a:off x="175" y="2135375"/>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17" name="Google Shape;1417;p75"/>
          <p:cNvSpPr/>
          <p:nvPr/>
        </p:nvSpPr>
        <p:spPr>
          <a:xfrm>
            <a:off x="1178975" y="257336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18" name="Google Shape;1418;p75"/>
          <p:cNvGrpSpPr/>
          <p:nvPr/>
        </p:nvGrpSpPr>
        <p:grpSpPr>
          <a:xfrm>
            <a:off x="457290" y="2573392"/>
            <a:ext cx="602564" cy="377174"/>
            <a:chOff x="457200" y="1466425"/>
            <a:chExt cx="776900" cy="486300"/>
          </a:xfrm>
        </p:grpSpPr>
        <p:sp>
          <p:nvSpPr>
            <p:cNvPr id="1419" name="Google Shape;1419;p75"/>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1420" name="Google Shape;1420;p75"/>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21" name="Google Shape;1421;p75"/>
          <p:cNvSpPr txBox="1">
            <a:spLocks noGrp="1"/>
          </p:cNvSpPr>
          <p:nvPr>
            <p:ph type="subTitle" idx="8"/>
          </p:nvPr>
        </p:nvSpPr>
        <p:spPr>
          <a:xfrm>
            <a:off x="-12300" y="25735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22" name="Google Shape;1422;p75"/>
          <p:cNvSpPr/>
          <p:nvPr/>
        </p:nvSpPr>
        <p:spPr>
          <a:xfrm>
            <a:off x="1179038" y="125888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23" name="Google Shape;1423;p75"/>
          <p:cNvGrpSpPr/>
          <p:nvPr/>
        </p:nvGrpSpPr>
        <p:grpSpPr>
          <a:xfrm>
            <a:off x="457352" y="1258913"/>
            <a:ext cx="602564" cy="377174"/>
            <a:chOff x="457200" y="1466425"/>
            <a:chExt cx="776900" cy="486300"/>
          </a:xfrm>
        </p:grpSpPr>
        <p:sp>
          <p:nvSpPr>
            <p:cNvPr id="1424" name="Google Shape;1424;p75"/>
            <p:cNvSpPr/>
            <p:nvPr/>
          </p:nvSpPr>
          <p:spPr>
            <a:xfrm>
              <a:off x="457200" y="1466425"/>
              <a:ext cx="695400" cy="486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1425" name="Google Shape;1425;p75"/>
            <p:cNvSpPr/>
            <p:nvPr/>
          </p:nvSpPr>
          <p:spPr>
            <a:xfrm rot="5400000">
              <a:off x="973100" y="1624950"/>
              <a:ext cx="33337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26" name="Google Shape;1426;p75"/>
          <p:cNvSpPr txBox="1">
            <a:spLocks noGrp="1"/>
          </p:cNvSpPr>
          <p:nvPr>
            <p:ph type="subTitle" idx="9"/>
          </p:nvPr>
        </p:nvSpPr>
        <p:spPr>
          <a:xfrm>
            <a:off x="0" y="1259000"/>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27" name="Google Shape;1427;p75"/>
          <p:cNvSpPr/>
          <p:nvPr/>
        </p:nvSpPr>
        <p:spPr>
          <a:xfrm>
            <a:off x="1178925" y="169698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28" name="Google Shape;1428;p75"/>
          <p:cNvGrpSpPr/>
          <p:nvPr/>
        </p:nvGrpSpPr>
        <p:grpSpPr>
          <a:xfrm>
            <a:off x="457240" y="1697017"/>
            <a:ext cx="602564" cy="377174"/>
            <a:chOff x="457200" y="1466425"/>
            <a:chExt cx="776900" cy="486300"/>
          </a:xfrm>
        </p:grpSpPr>
        <p:sp>
          <p:nvSpPr>
            <p:cNvPr id="1429" name="Google Shape;1429;p75"/>
            <p:cNvSpPr/>
            <p:nvPr/>
          </p:nvSpPr>
          <p:spPr>
            <a:xfrm>
              <a:off x="457200" y="1466425"/>
              <a:ext cx="695400" cy="486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1430" name="Google Shape;1430;p75"/>
            <p:cNvSpPr/>
            <p:nvPr/>
          </p:nvSpPr>
          <p:spPr>
            <a:xfrm rot="5400000">
              <a:off x="973100" y="1624950"/>
              <a:ext cx="33337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31" name="Google Shape;1431;p75"/>
          <p:cNvSpPr txBox="1">
            <a:spLocks noGrp="1"/>
          </p:cNvSpPr>
          <p:nvPr>
            <p:ph type="subTitle" idx="13"/>
          </p:nvPr>
        </p:nvSpPr>
        <p:spPr>
          <a:xfrm>
            <a:off x="0" y="1697125"/>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24. Numbered 1–3 (Green)">
  <p:cSld name="CUSTOM_2_7_1_5">
    <p:spTree>
      <p:nvGrpSpPr>
        <p:cNvPr id="1" name="Shape 1432"/>
        <p:cNvGrpSpPr/>
        <p:nvPr/>
      </p:nvGrpSpPr>
      <p:grpSpPr>
        <a:xfrm>
          <a:off x="0" y="0"/>
          <a:ext cx="0" cy="0"/>
          <a:chOff x="0" y="0"/>
          <a:chExt cx="0" cy="0"/>
        </a:xfrm>
      </p:grpSpPr>
      <p:sp>
        <p:nvSpPr>
          <p:cNvPr id="1433" name="Google Shape;1433;p7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34" name="Google Shape;1434;p7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435" name="Google Shape;1435;p7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436" name="Google Shape;1436;p7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437" name="Google Shape;1437;p7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438" name="Google Shape;1438;p7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439" name="Google Shape;1439;p76"/>
          <p:cNvGrpSpPr/>
          <p:nvPr/>
        </p:nvGrpSpPr>
        <p:grpSpPr>
          <a:xfrm>
            <a:off x="457181" y="1345103"/>
            <a:ext cx="533372" cy="533480"/>
            <a:chOff x="457200" y="1378813"/>
            <a:chExt cx="695400" cy="695450"/>
          </a:xfrm>
        </p:grpSpPr>
        <p:sp>
          <p:nvSpPr>
            <p:cNvPr id="1440" name="Google Shape;1440;p76"/>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1441" name="Google Shape;1441;p76"/>
            <p:cNvSpPr/>
            <p:nvPr/>
          </p:nvSpPr>
          <p:spPr>
            <a:xfrm rot="10800000">
              <a:off x="634726" y="1885638"/>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42" name="Google Shape;1442;p76"/>
          <p:cNvSpPr/>
          <p:nvPr/>
        </p:nvSpPr>
        <p:spPr>
          <a:xfrm flipH="1">
            <a:off x="724275"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76"/>
          <p:cNvSpPr txBox="1">
            <a:spLocks noGrp="1"/>
          </p:cNvSpPr>
          <p:nvPr>
            <p:ph type="subTitle" idx="3"/>
          </p:nvPr>
        </p:nvSpPr>
        <p:spPr>
          <a:xfrm>
            <a:off x="724275"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444" name="Google Shape;1444;p76"/>
          <p:cNvGrpSpPr/>
          <p:nvPr/>
        </p:nvGrpSpPr>
        <p:grpSpPr>
          <a:xfrm>
            <a:off x="3228956" y="1345103"/>
            <a:ext cx="533372" cy="533480"/>
            <a:chOff x="457200" y="1378813"/>
            <a:chExt cx="695400" cy="695450"/>
          </a:xfrm>
        </p:grpSpPr>
        <p:sp>
          <p:nvSpPr>
            <p:cNvPr id="1445" name="Google Shape;1445;p76"/>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1446" name="Google Shape;1446;p76"/>
            <p:cNvSpPr/>
            <p:nvPr/>
          </p:nvSpPr>
          <p:spPr>
            <a:xfrm rot="10800000">
              <a:off x="634726" y="1885638"/>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47" name="Google Shape;1447;p76"/>
          <p:cNvSpPr/>
          <p:nvPr/>
        </p:nvSpPr>
        <p:spPr>
          <a:xfrm flipH="1">
            <a:off x="3496050"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76"/>
          <p:cNvSpPr txBox="1">
            <a:spLocks noGrp="1"/>
          </p:cNvSpPr>
          <p:nvPr>
            <p:ph type="subTitle" idx="4"/>
          </p:nvPr>
        </p:nvSpPr>
        <p:spPr>
          <a:xfrm>
            <a:off x="3496050"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449" name="Google Shape;1449;p76"/>
          <p:cNvGrpSpPr/>
          <p:nvPr/>
        </p:nvGrpSpPr>
        <p:grpSpPr>
          <a:xfrm>
            <a:off x="6134081" y="1345853"/>
            <a:ext cx="533372" cy="533480"/>
            <a:chOff x="457200" y="1378813"/>
            <a:chExt cx="695400" cy="695450"/>
          </a:xfrm>
        </p:grpSpPr>
        <p:sp>
          <p:nvSpPr>
            <p:cNvPr id="1450" name="Google Shape;1450;p76"/>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1451" name="Google Shape;1451;p76"/>
            <p:cNvSpPr/>
            <p:nvPr/>
          </p:nvSpPr>
          <p:spPr>
            <a:xfrm rot="10800000">
              <a:off x="634726" y="1885638"/>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52" name="Google Shape;1452;p76"/>
          <p:cNvSpPr/>
          <p:nvPr/>
        </p:nvSpPr>
        <p:spPr>
          <a:xfrm flipH="1">
            <a:off x="6401175" y="193852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76"/>
          <p:cNvSpPr txBox="1">
            <a:spLocks noGrp="1"/>
          </p:cNvSpPr>
          <p:nvPr>
            <p:ph type="subTitle" idx="5"/>
          </p:nvPr>
        </p:nvSpPr>
        <p:spPr>
          <a:xfrm>
            <a:off x="6401175" y="193858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25. Numbered 1–2 (Blue)">
  <p:cSld name="CUSTOM_2_7_1_5_2_1">
    <p:spTree>
      <p:nvGrpSpPr>
        <p:cNvPr id="1" name="Shape 1454"/>
        <p:cNvGrpSpPr/>
        <p:nvPr/>
      </p:nvGrpSpPr>
      <p:grpSpPr>
        <a:xfrm>
          <a:off x="0" y="0"/>
          <a:ext cx="0" cy="0"/>
          <a:chOff x="0" y="0"/>
          <a:chExt cx="0" cy="0"/>
        </a:xfrm>
      </p:grpSpPr>
      <p:pic>
        <p:nvPicPr>
          <p:cNvPr id="1455" name="Google Shape;1455;p77"/>
          <p:cNvPicPr preferRelativeResize="0"/>
          <p:nvPr/>
        </p:nvPicPr>
        <p:blipFill>
          <a:blip r:embed="rId2">
            <a:alphaModFix/>
          </a:blip>
          <a:stretch>
            <a:fillRect/>
          </a:stretch>
        </p:blipFill>
        <p:spPr>
          <a:xfrm>
            <a:off x="4286263" y="1183050"/>
            <a:ext cx="827470" cy="3662574"/>
          </a:xfrm>
          <a:prstGeom prst="rect">
            <a:avLst/>
          </a:prstGeom>
          <a:noFill/>
          <a:ln>
            <a:noFill/>
          </a:ln>
        </p:spPr>
      </p:pic>
      <p:sp>
        <p:nvSpPr>
          <p:cNvPr id="1456" name="Google Shape;1456;p77"/>
          <p:cNvSpPr/>
          <p:nvPr/>
        </p:nvSpPr>
        <p:spPr>
          <a:xfrm>
            <a:off x="1076325" y="142355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7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58" name="Google Shape;1458;p7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459" name="Google Shape;1459;p7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460" name="Google Shape;1460;p7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461" name="Google Shape;1461;p7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462" name="Google Shape;1462;p7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463" name="Google Shape;1463;p77"/>
          <p:cNvGrpSpPr/>
          <p:nvPr/>
        </p:nvGrpSpPr>
        <p:grpSpPr>
          <a:xfrm>
            <a:off x="457206" y="1421303"/>
            <a:ext cx="533372" cy="533480"/>
            <a:chOff x="457200" y="1378813"/>
            <a:chExt cx="695400" cy="695450"/>
          </a:xfrm>
        </p:grpSpPr>
        <p:sp>
          <p:nvSpPr>
            <p:cNvPr id="1464" name="Google Shape;1464;p77"/>
            <p:cNvSpPr/>
            <p:nvPr/>
          </p:nvSpPr>
          <p:spPr>
            <a:xfrm>
              <a:off x="457200" y="1378813"/>
              <a:ext cx="695400" cy="621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1465" name="Google Shape;1465;p77"/>
            <p:cNvSpPr/>
            <p:nvPr/>
          </p:nvSpPr>
          <p:spPr>
            <a:xfrm rot="10800000">
              <a:off x="634726" y="1885638"/>
              <a:ext cx="34032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66" name="Google Shape;1466;p77"/>
          <p:cNvSpPr txBox="1">
            <a:spLocks noGrp="1"/>
          </p:cNvSpPr>
          <p:nvPr>
            <p:ph type="subTitle" idx="3"/>
          </p:nvPr>
        </p:nvSpPr>
        <p:spPr>
          <a:xfrm>
            <a:off x="-12300" y="2135850"/>
            <a:ext cx="4298400" cy="25446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67" name="Google Shape;1467;p77"/>
          <p:cNvSpPr txBox="1">
            <a:spLocks noGrp="1"/>
          </p:cNvSpPr>
          <p:nvPr>
            <p:ph type="subTitle" idx="4"/>
          </p:nvPr>
        </p:nvSpPr>
        <p:spPr>
          <a:xfrm>
            <a:off x="1076325" y="1423475"/>
            <a:ext cx="3057600" cy="476100"/>
          </a:xfrm>
          <a:prstGeom prst="rect">
            <a:avLst/>
          </a:prstGeom>
          <a:noFill/>
          <a:ln>
            <a:noFill/>
          </a:ln>
        </p:spPr>
        <p:txBody>
          <a:bodyPr spcFirstLastPara="1" wrap="square" lIns="182875" tIns="0" rIns="457200" bIns="0" anchor="ctr"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68" name="Google Shape;1468;p77"/>
          <p:cNvSpPr/>
          <p:nvPr/>
        </p:nvSpPr>
        <p:spPr>
          <a:xfrm>
            <a:off x="5555425" y="142580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69" name="Google Shape;1469;p77"/>
          <p:cNvGrpSpPr/>
          <p:nvPr/>
        </p:nvGrpSpPr>
        <p:grpSpPr>
          <a:xfrm>
            <a:off x="4936306" y="1423553"/>
            <a:ext cx="533372" cy="533480"/>
            <a:chOff x="457200" y="1378813"/>
            <a:chExt cx="695400" cy="695450"/>
          </a:xfrm>
        </p:grpSpPr>
        <p:sp>
          <p:nvSpPr>
            <p:cNvPr id="1470" name="Google Shape;1470;p77"/>
            <p:cNvSpPr/>
            <p:nvPr/>
          </p:nvSpPr>
          <p:spPr>
            <a:xfrm>
              <a:off x="457200" y="1378813"/>
              <a:ext cx="695400" cy="621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1471" name="Google Shape;1471;p77"/>
            <p:cNvSpPr/>
            <p:nvPr/>
          </p:nvSpPr>
          <p:spPr>
            <a:xfrm rot="10800000">
              <a:off x="634726" y="1885638"/>
              <a:ext cx="34032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72" name="Google Shape;1472;p77"/>
          <p:cNvSpPr txBox="1">
            <a:spLocks noGrp="1"/>
          </p:cNvSpPr>
          <p:nvPr>
            <p:ph type="subTitle" idx="5"/>
          </p:nvPr>
        </p:nvSpPr>
        <p:spPr>
          <a:xfrm>
            <a:off x="4466800" y="2138100"/>
            <a:ext cx="4298400" cy="25446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73" name="Google Shape;1473;p77"/>
          <p:cNvSpPr txBox="1">
            <a:spLocks noGrp="1"/>
          </p:cNvSpPr>
          <p:nvPr>
            <p:ph type="subTitle" idx="6"/>
          </p:nvPr>
        </p:nvSpPr>
        <p:spPr>
          <a:xfrm>
            <a:off x="5555425" y="1425725"/>
            <a:ext cx="3057600" cy="476100"/>
          </a:xfrm>
          <a:prstGeom prst="rect">
            <a:avLst/>
          </a:prstGeom>
          <a:noFill/>
          <a:ln>
            <a:noFill/>
          </a:ln>
        </p:spPr>
        <p:txBody>
          <a:bodyPr spcFirstLastPara="1" wrap="square" lIns="182875" tIns="0" rIns="457200" bIns="0" anchor="ctr"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26. Numbered 1–5 (Grey)">
  <p:cSld name="CUSTOM_2_7_1_5_1">
    <p:spTree>
      <p:nvGrpSpPr>
        <p:cNvPr id="1" name="Shape 1474"/>
        <p:cNvGrpSpPr/>
        <p:nvPr/>
      </p:nvGrpSpPr>
      <p:grpSpPr>
        <a:xfrm>
          <a:off x="0" y="0"/>
          <a:ext cx="0" cy="0"/>
          <a:chOff x="0" y="0"/>
          <a:chExt cx="0" cy="0"/>
        </a:xfrm>
      </p:grpSpPr>
      <p:sp>
        <p:nvSpPr>
          <p:cNvPr id="1475" name="Google Shape;1475;p7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76" name="Google Shape;1476;p7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477" name="Google Shape;1477;p7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478" name="Google Shape;1478;p7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479" name="Google Shape;1479;p7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480" name="Google Shape;1480;p7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81" name="Google Shape;1481;p78"/>
          <p:cNvSpPr/>
          <p:nvPr/>
        </p:nvSpPr>
        <p:spPr>
          <a:xfrm>
            <a:off x="400050" y="125272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01</a:t>
            </a:r>
            <a:endParaRPr sz="4800">
              <a:latin typeface="Roboto Light"/>
              <a:ea typeface="Roboto Light"/>
              <a:cs typeface="Roboto Light"/>
              <a:sym typeface="Roboto Light"/>
            </a:endParaRPr>
          </a:p>
        </p:txBody>
      </p:sp>
      <p:sp>
        <p:nvSpPr>
          <p:cNvPr id="1482" name="Google Shape;1482;p78"/>
          <p:cNvSpPr/>
          <p:nvPr/>
        </p:nvSpPr>
        <p:spPr>
          <a:xfrm>
            <a:off x="1190550" y="127657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78"/>
          <p:cNvSpPr/>
          <p:nvPr/>
        </p:nvSpPr>
        <p:spPr>
          <a:xfrm>
            <a:off x="1133475" y="127657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78"/>
          <p:cNvSpPr/>
          <p:nvPr/>
        </p:nvSpPr>
        <p:spPr>
          <a:xfrm flipH="1">
            <a:off x="457188" y="196237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78"/>
          <p:cNvSpPr/>
          <p:nvPr/>
        </p:nvSpPr>
        <p:spPr>
          <a:xfrm flipH="1">
            <a:off x="876063" y="196237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78"/>
          <p:cNvSpPr/>
          <p:nvPr/>
        </p:nvSpPr>
        <p:spPr>
          <a:xfrm>
            <a:off x="7934400" y="193852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02</a:t>
            </a:r>
            <a:endParaRPr sz="4800">
              <a:latin typeface="Roboto Light"/>
              <a:ea typeface="Roboto Light"/>
              <a:cs typeface="Roboto Light"/>
              <a:sym typeface="Roboto Light"/>
            </a:endParaRPr>
          </a:p>
        </p:txBody>
      </p:sp>
      <p:sp>
        <p:nvSpPr>
          <p:cNvPr id="1487" name="Google Shape;1487;p78"/>
          <p:cNvSpPr/>
          <p:nvPr/>
        </p:nvSpPr>
        <p:spPr>
          <a:xfrm>
            <a:off x="457200" y="262237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03</a:t>
            </a:r>
            <a:endParaRPr sz="4800">
              <a:latin typeface="Roboto Light"/>
              <a:ea typeface="Roboto Light"/>
              <a:cs typeface="Roboto Light"/>
              <a:sym typeface="Roboto Light"/>
            </a:endParaRPr>
          </a:p>
        </p:txBody>
      </p:sp>
      <p:sp>
        <p:nvSpPr>
          <p:cNvPr id="1488" name="Google Shape;1488;p78"/>
          <p:cNvSpPr/>
          <p:nvPr/>
        </p:nvSpPr>
        <p:spPr>
          <a:xfrm>
            <a:off x="1190931" y="264622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78"/>
          <p:cNvSpPr/>
          <p:nvPr/>
        </p:nvSpPr>
        <p:spPr>
          <a:xfrm>
            <a:off x="1133856" y="264622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78"/>
          <p:cNvSpPr/>
          <p:nvPr/>
        </p:nvSpPr>
        <p:spPr>
          <a:xfrm flipH="1">
            <a:off x="514338" y="340822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78"/>
          <p:cNvSpPr/>
          <p:nvPr/>
        </p:nvSpPr>
        <p:spPr>
          <a:xfrm flipH="1">
            <a:off x="933213" y="340822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78"/>
          <p:cNvSpPr/>
          <p:nvPr/>
        </p:nvSpPr>
        <p:spPr>
          <a:xfrm>
            <a:off x="7991550" y="338437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04</a:t>
            </a:r>
            <a:endParaRPr sz="4800">
              <a:latin typeface="Roboto Light"/>
              <a:ea typeface="Roboto Light"/>
              <a:cs typeface="Roboto Light"/>
              <a:sym typeface="Roboto Light"/>
            </a:endParaRPr>
          </a:p>
        </p:txBody>
      </p:sp>
      <p:sp>
        <p:nvSpPr>
          <p:cNvPr id="1493" name="Google Shape;1493;p78"/>
          <p:cNvSpPr/>
          <p:nvPr/>
        </p:nvSpPr>
        <p:spPr>
          <a:xfrm>
            <a:off x="438150" y="4095388"/>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05</a:t>
            </a:r>
            <a:endParaRPr sz="4800">
              <a:latin typeface="Roboto Light"/>
              <a:ea typeface="Roboto Light"/>
              <a:cs typeface="Roboto Light"/>
              <a:sym typeface="Roboto Light"/>
            </a:endParaRPr>
          </a:p>
        </p:txBody>
      </p:sp>
      <p:sp>
        <p:nvSpPr>
          <p:cNvPr id="1494" name="Google Shape;1494;p78"/>
          <p:cNvSpPr/>
          <p:nvPr/>
        </p:nvSpPr>
        <p:spPr>
          <a:xfrm>
            <a:off x="1190931" y="4119238"/>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78"/>
          <p:cNvSpPr/>
          <p:nvPr/>
        </p:nvSpPr>
        <p:spPr>
          <a:xfrm>
            <a:off x="1133856" y="4119238"/>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78"/>
          <p:cNvSpPr txBox="1">
            <a:spLocks noGrp="1"/>
          </p:cNvSpPr>
          <p:nvPr>
            <p:ph type="subTitle" idx="3"/>
          </p:nvPr>
        </p:nvSpPr>
        <p:spPr>
          <a:xfrm>
            <a:off x="-12175" y="1267550"/>
            <a:ext cx="7434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97" name="Google Shape;1497;p78"/>
          <p:cNvSpPr txBox="1">
            <a:spLocks noGrp="1"/>
          </p:cNvSpPr>
          <p:nvPr>
            <p:ph type="subTitle" idx="4"/>
          </p:nvPr>
        </p:nvSpPr>
        <p:spPr>
          <a:xfrm>
            <a:off x="175" y="1944963"/>
            <a:ext cx="9144000" cy="590700"/>
          </a:xfrm>
          <a:prstGeom prst="rect">
            <a:avLst/>
          </a:prstGeom>
          <a:noFill/>
          <a:ln>
            <a:noFill/>
          </a:ln>
        </p:spPr>
        <p:txBody>
          <a:bodyPr spcFirstLastPara="1" wrap="square" lIns="457200" tIns="0" rIns="1554475" bIns="0" anchor="ctr" anchorCtr="0">
            <a:noAutofit/>
          </a:bodyPr>
          <a:lstStyle>
            <a:lvl1pPr lvl="0" algn="r" rtl="0">
              <a:lnSpc>
                <a:spcPct val="115000"/>
              </a:lnSpc>
              <a:spcBef>
                <a:spcPts val="0"/>
              </a:spcBef>
              <a:spcAft>
                <a:spcPts val="0"/>
              </a:spcAft>
              <a:buNone/>
              <a:defRPr>
                <a:latin typeface="Roboto"/>
                <a:ea typeface="Roboto"/>
                <a:cs typeface="Roboto"/>
                <a:sym typeface="Roboto"/>
              </a:defRPr>
            </a:lvl1pPr>
            <a:lvl2pPr lvl="1" algn="r" rtl="0">
              <a:spcBef>
                <a:spcPts val="0"/>
              </a:spcBef>
              <a:spcAft>
                <a:spcPts val="0"/>
              </a:spcAft>
              <a:buNone/>
              <a:defRPr/>
            </a:lvl2pPr>
            <a:lvl3pPr lvl="2" algn="r" rtl="0">
              <a:spcBef>
                <a:spcPts val="0"/>
              </a:spcBef>
              <a:spcAft>
                <a:spcPts val="0"/>
              </a:spcAft>
              <a:buNone/>
              <a:defRPr/>
            </a:lvl3pPr>
            <a:lvl4pPr lvl="3" algn="r" rtl="0">
              <a:spcBef>
                <a:spcPts val="0"/>
              </a:spcBef>
              <a:spcAft>
                <a:spcPts val="0"/>
              </a:spcAft>
              <a:buNone/>
              <a:defRPr/>
            </a:lvl4pPr>
            <a:lvl5pPr lvl="4" algn="r" rtl="0">
              <a:spcBef>
                <a:spcPts val="0"/>
              </a:spcBef>
              <a:spcAft>
                <a:spcPts val="0"/>
              </a:spcAft>
              <a:buNone/>
              <a:defRPr/>
            </a:lvl5pPr>
            <a:lvl6pPr lvl="5" algn="r" rtl="0">
              <a:spcBef>
                <a:spcPts val="0"/>
              </a:spcBef>
              <a:spcAft>
                <a:spcPts val="0"/>
              </a:spcAft>
              <a:buNone/>
              <a:defRPr/>
            </a:lvl6pPr>
            <a:lvl7pPr lvl="6" algn="r" rtl="0">
              <a:spcBef>
                <a:spcPts val="0"/>
              </a:spcBef>
              <a:spcAft>
                <a:spcPts val="0"/>
              </a:spcAft>
              <a:buNone/>
              <a:defRPr/>
            </a:lvl7pPr>
            <a:lvl8pPr lvl="7" algn="r" rtl="0">
              <a:spcBef>
                <a:spcPts val="0"/>
              </a:spcBef>
              <a:spcAft>
                <a:spcPts val="0"/>
              </a:spcAft>
              <a:buNone/>
              <a:defRPr/>
            </a:lvl8pPr>
            <a:lvl9pPr lvl="8" algn="r" rtl="0">
              <a:spcBef>
                <a:spcPts val="0"/>
              </a:spcBef>
              <a:spcAft>
                <a:spcPts val="0"/>
              </a:spcAft>
              <a:buNone/>
              <a:defRPr/>
            </a:lvl9pPr>
          </a:lstStyle>
          <a:p>
            <a:endParaRPr/>
          </a:p>
        </p:txBody>
      </p:sp>
      <p:sp>
        <p:nvSpPr>
          <p:cNvPr id="1498" name="Google Shape;1498;p78"/>
          <p:cNvSpPr txBox="1">
            <a:spLocks noGrp="1"/>
          </p:cNvSpPr>
          <p:nvPr>
            <p:ph type="subTitle" idx="5"/>
          </p:nvPr>
        </p:nvSpPr>
        <p:spPr>
          <a:xfrm>
            <a:off x="-12175" y="2648175"/>
            <a:ext cx="9168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99" name="Google Shape;1499;p78"/>
          <p:cNvSpPr txBox="1">
            <a:spLocks noGrp="1"/>
          </p:cNvSpPr>
          <p:nvPr>
            <p:ph type="subTitle" idx="6"/>
          </p:nvPr>
        </p:nvSpPr>
        <p:spPr>
          <a:xfrm>
            <a:off x="-12175" y="3394650"/>
            <a:ext cx="9144000" cy="590700"/>
          </a:xfrm>
          <a:prstGeom prst="rect">
            <a:avLst/>
          </a:prstGeom>
          <a:noFill/>
          <a:ln>
            <a:noFill/>
          </a:ln>
        </p:spPr>
        <p:txBody>
          <a:bodyPr spcFirstLastPara="1" wrap="square" lIns="457200" tIns="0" rIns="1554475" bIns="0" anchor="ctr" anchorCtr="0">
            <a:noAutofit/>
          </a:bodyPr>
          <a:lstStyle>
            <a:lvl1pPr lvl="0" algn="r"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00" name="Google Shape;1500;p78"/>
          <p:cNvSpPr txBox="1">
            <a:spLocks noGrp="1"/>
          </p:cNvSpPr>
          <p:nvPr>
            <p:ph type="subTitle" idx="7"/>
          </p:nvPr>
        </p:nvSpPr>
        <p:spPr>
          <a:xfrm>
            <a:off x="175" y="4119225"/>
            <a:ext cx="9168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guide id="2" pos="5460">
          <p15:clr>
            <a:srgbClr val="F9AD4C"/>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27. Bullets 1–4 (Greens)">
  <p:cSld name="CUSTOM_2_7_1_6_1_2">
    <p:spTree>
      <p:nvGrpSpPr>
        <p:cNvPr id="1" name="Shape 1501"/>
        <p:cNvGrpSpPr/>
        <p:nvPr/>
      </p:nvGrpSpPr>
      <p:grpSpPr>
        <a:xfrm>
          <a:off x="0" y="0"/>
          <a:ext cx="0" cy="0"/>
          <a:chOff x="0" y="0"/>
          <a:chExt cx="0" cy="0"/>
        </a:xfrm>
      </p:grpSpPr>
      <p:sp>
        <p:nvSpPr>
          <p:cNvPr id="1502" name="Google Shape;1502;p79"/>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7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04" name="Google Shape;1504;p7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505" name="Google Shape;1505;p7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506" name="Google Shape;1506;p7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507" name="Google Shape;1507;p7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508" name="Google Shape;1508;p7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09" name="Google Shape;1509;p79"/>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10" name="Google Shape;1510;p79"/>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79"/>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79"/>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79"/>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14" name="Google Shape;1514;p79"/>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15" name="Google Shape;1515;p79"/>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516" name="Google Shape;1516;p79"/>
          <p:cNvPicPr preferRelativeResize="0"/>
          <p:nvPr/>
        </p:nvPicPr>
        <p:blipFill rotWithShape="1">
          <a:blip r:embed="rId2">
            <a:alphaModFix/>
          </a:blip>
          <a:srcRect t="1830" b="1830"/>
          <a:stretch/>
        </p:blipFill>
        <p:spPr>
          <a:xfrm>
            <a:off x="429768" y="1402811"/>
            <a:ext cx="785567" cy="606900"/>
          </a:xfrm>
          <a:prstGeom prst="rect">
            <a:avLst/>
          </a:prstGeom>
          <a:noFill/>
          <a:ln>
            <a:noFill/>
          </a:ln>
        </p:spPr>
      </p:pic>
      <p:pic>
        <p:nvPicPr>
          <p:cNvPr id="1517" name="Google Shape;1517;p79"/>
          <p:cNvPicPr preferRelativeResize="0"/>
          <p:nvPr/>
        </p:nvPicPr>
        <p:blipFill rotWithShape="1">
          <a:blip r:embed="rId3">
            <a:alphaModFix/>
          </a:blip>
          <a:srcRect t="228" b="238"/>
          <a:stretch/>
        </p:blipFill>
        <p:spPr>
          <a:xfrm>
            <a:off x="429768" y="2227098"/>
            <a:ext cx="785566" cy="606900"/>
          </a:xfrm>
          <a:prstGeom prst="rect">
            <a:avLst/>
          </a:prstGeom>
          <a:noFill/>
          <a:ln>
            <a:noFill/>
          </a:ln>
        </p:spPr>
      </p:pic>
      <p:pic>
        <p:nvPicPr>
          <p:cNvPr id="1518" name="Google Shape;1518;p79"/>
          <p:cNvPicPr preferRelativeResize="0"/>
          <p:nvPr/>
        </p:nvPicPr>
        <p:blipFill rotWithShape="1">
          <a:blip r:embed="rId3">
            <a:alphaModFix/>
          </a:blip>
          <a:srcRect t="228" b="238"/>
          <a:stretch/>
        </p:blipFill>
        <p:spPr>
          <a:xfrm>
            <a:off x="432306" y="3916573"/>
            <a:ext cx="785566" cy="606900"/>
          </a:xfrm>
          <a:prstGeom prst="rect">
            <a:avLst/>
          </a:prstGeom>
          <a:noFill/>
          <a:ln>
            <a:noFill/>
          </a:ln>
        </p:spPr>
      </p:pic>
      <p:pic>
        <p:nvPicPr>
          <p:cNvPr id="1519" name="Google Shape;1519;p79"/>
          <p:cNvPicPr preferRelativeResize="0"/>
          <p:nvPr/>
        </p:nvPicPr>
        <p:blipFill rotWithShape="1">
          <a:blip r:embed="rId2">
            <a:alphaModFix/>
          </a:blip>
          <a:srcRect t="1830" b="1830"/>
          <a:stretch/>
        </p:blipFill>
        <p:spPr>
          <a:xfrm>
            <a:off x="429768" y="3082261"/>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guide id="2" pos="1512">
          <p15:clr>
            <a:srgbClr val="FA7B17"/>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28. Bullets 1–4 (Yellow/Green)">
  <p:cSld name="CUSTOM_2_7_1_6_1_2_1">
    <p:spTree>
      <p:nvGrpSpPr>
        <p:cNvPr id="1" name="Shape 1520"/>
        <p:cNvGrpSpPr/>
        <p:nvPr/>
      </p:nvGrpSpPr>
      <p:grpSpPr>
        <a:xfrm>
          <a:off x="0" y="0"/>
          <a:ext cx="0" cy="0"/>
          <a:chOff x="0" y="0"/>
          <a:chExt cx="0" cy="0"/>
        </a:xfrm>
      </p:grpSpPr>
      <p:sp>
        <p:nvSpPr>
          <p:cNvPr id="1521" name="Google Shape;1521;p80"/>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8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23" name="Google Shape;1523;p8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524" name="Google Shape;1524;p8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525" name="Google Shape;1525;p8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526" name="Google Shape;1526;p8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527" name="Google Shape;1527;p8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28" name="Google Shape;1528;p80"/>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29" name="Google Shape;1529;p80"/>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80"/>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80"/>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80"/>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33" name="Google Shape;1533;p80"/>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34" name="Google Shape;1534;p80"/>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535" name="Google Shape;1535;p80"/>
          <p:cNvPicPr preferRelativeResize="0"/>
          <p:nvPr/>
        </p:nvPicPr>
        <p:blipFill rotWithShape="1">
          <a:blip r:embed="rId2">
            <a:alphaModFix/>
          </a:blip>
          <a:srcRect t="1830" b="1830"/>
          <a:stretch/>
        </p:blipFill>
        <p:spPr>
          <a:xfrm>
            <a:off x="429768" y="1402811"/>
            <a:ext cx="785567" cy="606900"/>
          </a:xfrm>
          <a:prstGeom prst="rect">
            <a:avLst/>
          </a:prstGeom>
          <a:noFill/>
          <a:ln>
            <a:noFill/>
          </a:ln>
        </p:spPr>
      </p:pic>
      <p:pic>
        <p:nvPicPr>
          <p:cNvPr id="1536" name="Google Shape;1536;p80"/>
          <p:cNvPicPr preferRelativeResize="0"/>
          <p:nvPr/>
        </p:nvPicPr>
        <p:blipFill rotWithShape="1">
          <a:blip r:embed="rId2">
            <a:alphaModFix/>
          </a:blip>
          <a:srcRect t="1830" b="1830"/>
          <a:stretch/>
        </p:blipFill>
        <p:spPr>
          <a:xfrm>
            <a:off x="429768" y="2227098"/>
            <a:ext cx="785567" cy="606900"/>
          </a:xfrm>
          <a:prstGeom prst="rect">
            <a:avLst/>
          </a:prstGeom>
          <a:noFill/>
          <a:ln>
            <a:noFill/>
          </a:ln>
        </p:spPr>
      </p:pic>
      <p:pic>
        <p:nvPicPr>
          <p:cNvPr id="1537" name="Google Shape;1537;p80"/>
          <p:cNvPicPr preferRelativeResize="0"/>
          <p:nvPr/>
        </p:nvPicPr>
        <p:blipFill rotWithShape="1">
          <a:blip r:embed="rId2">
            <a:alphaModFix/>
          </a:blip>
          <a:srcRect t="1830" b="1830"/>
          <a:stretch/>
        </p:blipFill>
        <p:spPr>
          <a:xfrm>
            <a:off x="432306" y="3916573"/>
            <a:ext cx="785567" cy="606900"/>
          </a:xfrm>
          <a:prstGeom prst="rect">
            <a:avLst/>
          </a:prstGeom>
          <a:noFill/>
          <a:ln>
            <a:noFill/>
          </a:ln>
        </p:spPr>
      </p:pic>
      <p:pic>
        <p:nvPicPr>
          <p:cNvPr id="1538" name="Google Shape;1538;p80"/>
          <p:cNvPicPr preferRelativeResize="0"/>
          <p:nvPr/>
        </p:nvPicPr>
        <p:blipFill rotWithShape="1">
          <a:blip r:embed="rId2">
            <a:alphaModFix/>
          </a:blip>
          <a:srcRect t="1830" b="1830"/>
          <a:stretch/>
        </p:blipFill>
        <p:spPr>
          <a:xfrm>
            <a:off x="429768" y="3082261"/>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29. Bullets 1–4 (Gray)">
  <p:cSld name="CUSTOM_2_7_1_6_1_2_1_1">
    <p:spTree>
      <p:nvGrpSpPr>
        <p:cNvPr id="1" name="Shape 1539"/>
        <p:cNvGrpSpPr/>
        <p:nvPr/>
      </p:nvGrpSpPr>
      <p:grpSpPr>
        <a:xfrm>
          <a:off x="0" y="0"/>
          <a:ext cx="0" cy="0"/>
          <a:chOff x="0" y="0"/>
          <a:chExt cx="0" cy="0"/>
        </a:xfrm>
      </p:grpSpPr>
      <p:sp>
        <p:nvSpPr>
          <p:cNvPr id="1540" name="Google Shape;1540;p81"/>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8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42" name="Google Shape;1542;p8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543" name="Google Shape;1543;p8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544" name="Google Shape;1544;p8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545" name="Google Shape;1545;p8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546" name="Google Shape;1546;p8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47" name="Google Shape;1547;p81"/>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48" name="Google Shape;1548;p81"/>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81"/>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81"/>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81"/>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52" name="Google Shape;1552;p81"/>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53" name="Google Shape;1553;p81"/>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554" name="Google Shape;1554;p81"/>
          <p:cNvPicPr preferRelativeResize="0"/>
          <p:nvPr/>
        </p:nvPicPr>
        <p:blipFill rotWithShape="1">
          <a:blip r:embed="rId2">
            <a:alphaModFix/>
          </a:blip>
          <a:srcRect t="1774" b="1765"/>
          <a:stretch/>
        </p:blipFill>
        <p:spPr>
          <a:xfrm>
            <a:off x="429768" y="1402811"/>
            <a:ext cx="785567" cy="606900"/>
          </a:xfrm>
          <a:prstGeom prst="rect">
            <a:avLst/>
          </a:prstGeom>
          <a:noFill/>
          <a:ln>
            <a:noFill/>
          </a:ln>
        </p:spPr>
      </p:pic>
      <p:pic>
        <p:nvPicPr>
          <p:cNvPr id="1555" name="Google Shape;1555;p81"/>
          <p:cNvPicPr preferRelativeResize="0"/>
          <p:nvPr/>
        </p:nvPicPr>
        <p:blipFill rotWithShape="1">
          <a:blip r:embed="rId2">
            <a:alphaModFix/>
          </a:blip>
          <a:srcRect t="1774" b="1765"/>
          <a:stretch/>
        </p:blipFill>
        <p:spPr>
          <a:xfrm>
            <a:off x="429768" y="2227098"/>
            <a:ext cx="785566" cy="606900"/>
          </a:xfrm>
          <a:prstGeom prst="rect">
            <a:avLst/>
          </a:prstGeom>
          <a:noFill/>
          <a:ln>
            <a:noFill/>
          </a:ln>
        </p:spPr>
      </p:pic>
      <p:pic>
        <p:nvPicPr>
          <p:cNvPr id="1556" name="Google Shape;1556;p81"/>
          <p:cNvPicPr preferRelativeResize="0"/>
          <p:nvPr/>
        </p:nvPicPr>
        <p:blipFill rotWithShape="1">
          <a:blip r:embed="rId2">
            <a:alphaModFix/>
          </a:blip>
          <a:srcRect t="1774" b="1765"/>
          <a:stretch/>
        </p:blipFill>
        <p:spPr>
          <a:xfrm>
            <a:off x="429768" y="3056198"/>
            <a:ext cx="785566" cy="606900"/>
          </a:xfrm>
          <a:prstGeom prst="rect">
            <a:avLst/>
          </a:prstGeom>
          <a:noFill/>
          <a:ln>
            <a:noFill/>
          </a:ln>
        </p:spPr>
      </p:pic>
      <p:pic>
        <p:nvPicPr>
          <p:cNvPr id="1557" name="Google Shape;1557;p81"/>
          <p:cNvPicPr preferRelativeResize="0"/>
          <p:nvPr/>
        </p:nvPicPr>
        <p:blipFill rotWithShape="1">
          <a:blip r:embed="rId2">
            <a:alphaModFix/>
          </a:blip>
          <a:srcRect t="1774" b="1765"/>
          <a:stretch/>
        </p:blipFill>
        <p:spPr>
          <a:xfrm>
            <a:off x="432306" y="3916573"/>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8. Text with Sidebar">
  <p:cSld name="CUSTOM_2_4_1">
    <p:spTree>
      <p:nvGrpSpPr>
        <p:cNvPr id="1" name="Shape 66"/>
        <p:cNvGrpSpPr/>
        <p:nvPr/>
      </p:nvGrpSpPr>
      <p:grpSpPr>
        <a:xfrm>
          <a:off x="0" y="0"/>
          <a:ext cx="0" cy="0"/>
          <a:chOff x="0" y="0"/>
          <a:chExt cx="0" cy="0"/>
        </a:xfrm>
      </p:grpSpPr>
      <p:pic>
        <p:nvPicPr>
          <p:cNvPr id="67" name="Google Shape;67;p9"/>
          <p:cNvPicPr preferRelativeResize="0"/>
          <p:nvPr/>
        </p:nvPicPr>
        <p:blipFill rotWithShape="1">
          <a:blip r:embed="rId2">
            <a:alphaModFix/>
          </a:blip>
          <a:srcRect t="119" b="119"/>
          <a:stretch/>
        </p:blipFill>
        <p:spPr>
          <a:xfrm>
            <a:off x="7048950" y="910275"/>
            <a:ext cx="1828800" cy="3784798"/>
          </a:xfrm>
          <a:prstGeom prst="rect">
            <a:avLst/>
          </a:prstGeom>
          <a:noFill/>
          <a:ln>
            <a:noFill/>
          </a:ln>
        </p:spPr>
      </p:pic>
      <p:sp>
        <p:nvSpPr>
          <p:cNvPr id="68" name="Google Shape;68;p9"/>
          <p:cNvSpPr txBox="1">
            <a:spLocks noGrp="1"/>
          </p:cNvSpPr>
          <p:nvPr>
            <p:ph type="subTitle" idx="1"/>
          </p:nvPr>
        </p:nvSpPr>
        <p:spPr>
          <a:xfrm>
            <a:off x="0" y="675975"/>
            <a:ext cx="66747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 name="Google Shape;69;p9"/>
          <p:cNvSpPr txBox="1">
            <a:spLocks noGrp="1"/>
          </p:cNvSpPr>
          <p:nvPr>
            <p:ph type="body" idx="2"/>
          </p:nvPr>
        </p:nvSpPr>
        <p:spPr>
          <a:xfrm>
            <a:off x="0" y="1245800"/>
            <a:ext cx="6699600" cy="38976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70" name="Google Shape;70;p9"/>
          <p:cNvSpPr txBox="1">
            <a:spLocks noGrp="1"/>
          </p:cNvSpPr>
          <p:nvPr>
            <p:ph type="subTitle" idx="3"/>
          </p:nvPr>
        </p:nvSpPr>
        <p:spPr>
          <a:xfrm>
            <a:off x="7056300" y="910475"/>
            <a:ext cx="1814100" cy="3784800"/>
          </a:xfrm>
          <a:prstGeom prst="rect">
            <a:avLst/>
          </a:prstGeom>
          <a:noFill/>
          <a:ln w="9525" cap="flat" cmpd="sng">
            <a:solidFill>
              <a:srgbClr val="DBD9E8"/>
            </a:solidFill>
            <a:prstDash val="solid"/>
            <a:round/>
            <a:headEnd type="none" w="sm" len="sm"/>
            <a:tailEnd type="none" w="sm" len="sm"/>
          </a:ln>
        </p:spPr>
        <p:txBody>
          <a:bodyPr spcFirstLastPara="1" wrap="square" lIns="182875" tIns="182875" rIns="182875" bIns="182875" anchor="t" anchorCtr="0">
            <a:noAutofit/>
          </a:bodyPr>
          <a:lstStyle>
            <a:lvl1pPr lvl="0"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 name="Google Shape;71;p9"/>
          <p:cNvSpPr txBox="1">
            <a:spLocks noGrp="1"/>
          </p:cNvSpPr>
          <p:nvPr>
            <p:ph type="title"/>
          </p:nvPr>
        </p:nvSpPr>
        <p:spPr>
          <a:xfrm>
            <a:off x="-12425" y="0"/>
            <a:ext cx="6699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 name="Google Shape;72;p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3" name="Google Shape;73;p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cxnSp>
        <p:nvCxnSpPr>
          <p:cNvPr id="74" name="Google Shape;74;p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5" name="Google Shape;75;p9"/>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30. Bullets 1–4 (Blue)">
  <p:cSld name="CUSTOM_2_7_1_6_1_2_1_1_1">
    <p:spTree>
      <p:nvGrpSpPr>
        <p:cNvPr id="1" name="Shape 1558"/>
        <p:cNvGrpSpPr/>
        <p:nvPr/>
      </p:nvGrpSpPr>
      <p:grpSpPr>
        <a:xfrm>
          <a:off x="0" y="0"/>
          <a:ext cx="0" cy="0"/>
          <a:chOff x="0" y="0"/>
          <a:chExt cx="0" cy="0"/>
        </a:xfrm>
      </p:grpSpPr>
      <p:sp>
        <p:nvSpPr>
          <p:cNvPr id="1559" name="Google Shape;1559;p82"/>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8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61" name="Google Shape;1561;p8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562" name="Google Shape;1562;p8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563" name="Google Shape;1563;p8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564" name="Google Shape;1564;p8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565" name="Google Shape;1565;p8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66" name="Google Shape;1566;p82"/>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67" name="Google Shape;1567;p82"/>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82"/>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82"/>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82"/>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71" name="Google Shape;1571;p82"/>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72" name="Google Shape;1572;p82"/>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573" name="Google Shape;1573;p82"/>
          <p:cNvPicPr preferRelativeResize="0"/>
          <p:nvPr/>
        </p:nvPicPr>
        <p:blipFill rotWithShape="1">
          <a:blip r:embed="rId2">
            <a:alphaModFix/>
          </a:blip>
          <a:srcRect t="475" b="465"/>
          <a:stretch/>
        </p:blipFill>
        <p:spPr>
          <a:xfrm>
            <a:off x="429768" y="1402811"/>
            <a:ext cx="785567" cy="606900"/>
          </a:xfrm>
          <a:prstGeom prst="rect">
            <a:avLst/>
          </a:prstGeom>
          <a:noFill/>
          <a:ln>
            <a:noFill/>
          </a:ln>
        </p:spPr>
      </p:pic>
      <p:pic>
        <p:nvPicPr>
          <p:cNvPr id="1574" name="Google Shape;1574;p82"/>
          <p:cNvPicPr preferRelativeResize="0"/>
          <p:nvPr/>
        </p:nvPicPr>
        <p:blipFill rotWithShape="1">
          <a:blip r:embed="rId2">
            <a:alphaModFix/>
          </a:blip>
          <a:srcRect t="475" b="465"/>
          <a:stretch/>
        </p:blipFill>
        <p:spPr>
          <a:xfrm>
            <a:off x="429768" y="2227098"/>
            <a:ext cx="785566" cy="606900"/>
          </a:xfrm>
          <a:prstGeom prst="rect">
            <a:avLst/>
          </a:prstGeom>
          <a:noFill/>
          <a:ln>
            <a:noFill/>
          </a:ln>
        </p:spPr>
      </p:pic>
      <p:pic>
        <p:nvPicPr>
          <p:cNvPr id="1575" name="Google Shape;1575;p82"/>
          <p:cNvPicPr preferRelativeResize="0"/>
          <p:nvPr/>
        </p:nvPicPr>
        <p:blipFill rotWithShape="1">
          <a:blip r:embed="rId2">
            <a:alphaModFix/>
          </a:blip>
          <a:srcRect t="475" b="465"/>
          <a:stretch/>
        </p:blipFill>
        <p:spPr>
          <a:xfrm>
            <a:off x="429768" y="3056198"/>
            <a:ext cx="785566" cy="606900"/>
          </a:xfrm>
          <a:prstGeom prst="rect">
            <a:avLst/>
          </a:prstGeom>
          <a:noFill/>
          <a:ln>
            <a:noFill/>
          </a:ln>
        </p:spPr>
      </p:pic>
      <p:pic>
        <p:nvPicPr>
          <p:cNvPr id="1576" name="Google Shape;1576;p82"/>
          <p:cNvPicPr preferRelativeResize="0"/>
          <p:nvPr/>
        </p:nvPicPr>
        <p:blipFill rotWithShape="1">
          <a:blip r:embed="rId2">
            <a:alphaModFix/>
          </a:blip>
          <a:srcRect t="475" b="465"/>
          <a:stretch/>
        </p:blipFill>
        <p:spPr>
          <a:xfrm>
            <a:off x="432306" y="3916573"/>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31. Bullets 1–5 (Green)">
  <p:cSld name="CUSTOM_2_7_1_4_1">
    <p:spTree>
      <p:nvGrpSpPr>
        <p:cNvPr id="1" name="Shape 1577"/>
        <p:cNvGrpSpPr/>
        <p:nvPr/>
      </p:nvGrpSpPr>
      <p:grpSpPr>
        <a:xfrm>
          <a:off x="0" y="0"/>
          <a:ext cx="0" cy="0"/>
          <a:chOff x="0" y="0"/>
          <a:chExt cx="0" cy="0"/>
        </a:xfrm>
      </p:grpSpPr>
      <p:sp>
        <p:nvSpPr>
          <p:cNvPr id="1578" name="Google Shape;1578;p83"/>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8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80" name="Google Shape;1580;p8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581" name="Google Shape;1581;p8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582" name="Google Shape;1582;p8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583" name="Google Shape;1583;p8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584" name="Google Shape;1584;p8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85" name="Google Shape;1585;p83"/>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86" name="Google Shape;1586;p83"/>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83"/>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83"/>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83"/>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90" name="Google Shape;1590;p83"/>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91" name="Google Shape;1591;p83"/>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92" name="Google Shape;1592;p83"/>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83"/>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594" name="Google Shape;1594;p83"/>
          <p:cNvPicPr preferRelativeResize="0"/>
          <p:nvPr/>
        </p:nvPicPr>
        <p:blipFill rotWithShape="1">
          <a:blip r:embed="rId2">
            <a:alphaModFix/>
          </a:blip>
          <a:srcRect t="1830" b="1830"/>
          <a:stretch/>
        </p:blipFill>
        <p:spPr>
          <a:xfrm>
            <a:off x="429768" y="1314036"/>
            <a:ext cx="785567" cy="606900"/>
          </a:xfrm>
          <a:prstGeom prst="rect">
            <a:avLst/>
          </a:prstGeom>
          <a:noFill/>
          <a:ln>
            <a:noFill/>
          </a:ln>
        </p:spPr>
      </p:pic>
      <p:pic>
        <p:nvPicPr>
          <p:cNvPr id="1595" name="Google Shape;1595;p83"/>
          <p:cNvPicPr preferRelativeResize="0"/>
          <p:nvPr/>
        </p:nvPicPr>
        <p:blipFill rotWithShape="1">
          <a:blip r:embed="rId3">
            <a:alphaModFix/>
          </a:blip>
          <a:srcRect t="228" b="238"/>
          <a:stretch/>
        </p:blipFill>
        <p:spPr>
          <a:xfrm>
            <a:off x="429768" y="2010348"/>
            <a:ext cx="785566" cy="606900"/>
          </a:xfrm>
          <a:prstGeom prst="rect">
            <a:avLst/>
          </a:prstGeom>
          <a:noFill/>
          <a:ln>
            <a:noFill/>
          </a:ln>
        </p:spPr>
      </p:pic>
      <p:pic>
        <p:nvPicPr>
          <p:cNvPr id="1596" name="Google Shape;1596;p83"/>
          <p:cNvPicPr preferRelativeResize="0"/>
          <p:nvPr/>
        </p:nvPicPr>
        <p:blipFill rotWithShape="1">
          <a:blip r:embed="rId2">
            <a:alphaModFix/>
          </a:blip>
          <a:srcRect t="1830" b="1830"/>
          <a:stretch/>
        </p:blipFill>
        <p:spPr>
          <a:xfrm>
            <a:off x="429768" y="2701248"/>
            <a:ext cx="785566" cy="606900"/>
          </a:xfrm>
          <a:prstGeom prst="rect">
            <a:avLst/>
          </a:prstGeom>
          <a:noFill/>
          <a:ln>
            <a:noFill/>
          </a:ln>
        </p:spPr>
      </p:pic>
      <p:pic>
        <p:nvPicPr>
          <p:cNvPr id="1597" name="Google Shape;1597;p83"/>
          <p:cNvPicPr preferRelativeResize="0"/>
          <p:nvPr/>
        </p:nvPicPr>
        <p:blipFill rotWithShape="1">
          <a:blip r:embed="rId3">
            <a:alphaModFix/>
          </a:blip>
          <a:srcRect t="228" b="238"/>
          <a:stretch/>
        </p:blipFill>
        <p:spPr>
          <a:xfrm>
            <a:off x="429768" y="3392773"/>
            <a:ext cx="785566" cy="606900"/>
          </a:xfrm>
          <a:prstGeom prst="rect">
            <a:avLst/>
          </a:prstGeom>
          <a:noFill/>
          <a:ln>
            <a:noFill/>
          </a:ln>
        </p:spPr>
      </p:pic>
      <p:pic>
        <p:nvPicPr>
          <p:cNvPr id="1598" name="Google Shape;1598;p83"/>
          <p:cNvPicPr preferRelativeResize="0"/>
          <p:nvPr/>
        </p:nvPicPr>
        <p:blipFill rotWithShape="1">
          <a:blip r:embed="rId2">
            <a:alphaModFix/>
          </a:blip>
          <a:srcRect t="1830" b="1830"/>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32. Bullets 1–5 (Green/Yellow)">
  <p:cSld name="CUSTOM_2_7_1_4_1_2">
    <p:spTree>
      <p:nvGrpSpPr>
        <p:cNvPr id="1" name="Shape 1599"/>
        <p:cNvGrpSpPr/>
        <p:nvPr/>
      </p:nvGrpSpPr>
      <p:grpSpPr>
        <a:xfrm>
          <a:off x="0" y="0"/>
          <a:ext cx="0" cy="0"/>
          <a:chOff x="0" y="0"/>
          <a:chExt cx="0" cy="0"/>
        </a:xfrm>
      </p:grpSpPr>
      <p:sp>
        <p:nvSpPr>
          <p:cNvPr id="1600" name="Google Shape;1600;p84"/>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8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02" name="Google Shape;1602;p8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603" name="Google Shape;1603;p8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604" name="Google Shape;1604;p8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605" name="Google Shape;1605;p8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606" name="Google Shape;1606;p8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07" name="Google Shape;1607;p84"/>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08" name="Google Shape;1608;p84"/>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84"/>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84"/>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84"/>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12" name="Google Shape;1612;p84"/>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13" name="Google Shape;1613;p84"/>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14" name="Google Shape;1614;p84"/>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84"/>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616" name="Google Shape;1616;p84"/>
          <p:cNvPicPr preferRelativeResize="0"/>
          <p:nvPr/>
        </p:nvPicPr>
        <p:blipFill rotWithShape="1">
          <a:blip r:embed="rId2">
            <a:alphaModFix/>
          </a:blip>
          <a:srcRect t="1830" b="1830"/>
          <a:stretch/>
        </p:blipFill>
        <p:spPr>
          <a:xfrm>
            <a:off x="429768" y="1314036"/>
            <a:ext cx="785567" cy="606900"/>
          </a:xfrm>
          <a:prstGeom prst="rect">
            <a:avLst/>
          </a:prstGeom>
          <a:noFill/>
          <a:ln>
            <a:noFill/>
          </a:ln>
        </p:spPr>
      </p:pic>
      <p:pic>
        <p:nvPicPr>
          <p:cNvPr id="1617" name="Google Shape;1617;p84"/>
          <p:cNvPicPr preferRelativeResize="0"/>
          <p:nvPr/>
        </p:nvPicPr>
        <p:blipFill rotWithShape="1">
          <a:blip r:embed="rId2">
            <a:alphaModFix/>
          </a:blip>
          <a:srcRect t="1830" b="1830"/>
          <a:stretch/>
        </p:blipFill>
        <p:spPr>
          <a:xfrm>
            <a:off x="429768" y="2010348"/>
            <a:ext cx="785567" cy="606900"/>
          </a:xfrm>
          <a:prstGeom prst="rect">
            <a:avLst/>
          </a:prstGeom>
          <a:noFill/>
          <a:ln>
            <a:noFill/>
          </a:ln>
        </p:spPr>
      </p:pic>
      <p:pic>
        <p:nvPicPr>
          <p:cNvPr id="1618" name="Google Shape;1618;p84"/>
          <p:cNvPicPr preferRelativeResize="0"/>
          <p:nvPr/>
        </p:nvPicPr>
        <p:blipFill rotWithShape="1">
          <a:blip r:embed="rId2">
            <a:alphaModFix/>
          </a:blip>
          <a:srcRect t="1830" b="1830"/>
          <a:stretch/>
        </p:blipFill>
        <p:spPr>
          <a:xfrm>
            <a:off x="429768" y="2701248"/>
            <a:ext cx="785566" cy="606900"/>
          </a:xfrm>
          <a:prstGeom prst="rect">
            <a:avLst/>
          </a:prstGeom>
          <a:noFill/>
          <a:ln>
            <a:noFill/>
          </a:ln>
        </p:spPr>
      </p:pic>
      <p:pic>
        <p:nvPicPr>
          <p:cNvPr id="1619" name="Google Shape;1619;p84"/>
          <p:cNvPicPr preferRelativeResize="0"/>
          <p:nvPr/>
        </p:nvPicPr>
        <p:blipFill rotWithShape="1">
          <a:blip r:embed="rId2">
            <a:alphaModFix/>
          </a:blip>
          <a:srcRect t="1830" b="1830"/>
          <a:stretch/>
        </p:blipFill>
        <p:spPr>
          <a:xfrm>
            <a:off x="429768" y="3392773"/>
            <a:ext cx="785567" cy="606900"/>
          </a:xfrm>
          <a:prstGeom prst="rect">
            <a:avLst/>
          </a:prstGeom>
          <a:noFill/>
          <a:ln>
            <a:noFill/>
          </a:ln>
        </p:spPr>
      </p:pic>
      <p:pic>
        <p:nvPicPr>
          <p:cNvPr id="1620" name="Google Shape;1620;p84"/>
          <p:cNvPicPr preferRelativeResize="0"/>
          <p:nvPr/>
        </p:nvPicPr>
        <p:blipFill rotWithShape="1">
          <a:blip r:embed="rId2">
            <a:alphaModFix/>
          </a:blip>
          <a:srcRect t="1830" b="1830"/>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33. Bullets 1–5 (Gray)">
  <p:cSld name="CUSTOM_2_7_1_4_1_1">
    <p:spTree>
      <p:nvGrpSpPr>
        <p:cNvPr id="1" name="Shape 1621"/>
        <p:cNvGrpSpPr/>
        <p:nvPr/>
      </p:nvGrpSpPr>
      <p:grpSpPr>
        <a:xfrm>
          <a:off x="0" y="0"/>
          <a:ext cx="0" cy="0"/>
          <a:chOff x="0" y="0"/>
          <a:chExt cx="0" cy="0"/>
        </a:xfrm>
      </p:grpSpPr>
      <p:sp>
        <p:nvSpPr>
          <p:cNvPr id="1622" name="Google Shape;1622;p85"/>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8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24" name="Google Shape;1624;p8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625" name="Google Shape;1625;p8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626" name="Google Shape;1626;p8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627" name="Google Shape;1627;p8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628" name="Google Shape;1628;p8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29" name="Google Shape;1629;p85"/>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30" name="Google Shape;1630;p85"/>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85"/>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85"/>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85"/>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34" name="Google Shape;1634;p85"/>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35" name="Google Shape;1635;p85"/>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36" name="Google Shape;1636;p85"/>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85"/>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638" name="Google Shape;1638;p85"/>
          <p:cNvPicPr preferRelativeResize="0"/>
          <p:nvPr/>
        </p:nvPicPr>
        <p:blipFill rotWithShape="1">
          <a:blip r:embed="rId2">
            <a:alphaModFix/>
          </a:blip>
          <a:srcRect t="1774" b="1765"/>
          <a:stretch/>
        </p:blipFill>
        <p:spPr>
          <a:xfrm>
            <a:off x="429768" y="1314036"/>
            <a:ext cx="785567" cy="606900"/>
          </a:xfrm>
          <a:prstGeom prst="rect">
            <a:avLst/>
          </a:prstGeom>
          <a:noFill/>
          <a:ln>
            <a:noFill/>
          </a:ln>
        </p:spPr>
      </p:pic>
      <p:pic>
        <p:nvPicPr>
          <p:cNvPr id="1639" name="Google Shape;1639;p85"/>
          <p:cNvPicPr preferRelativeResize="0"/>
          <p:nvPr/>
        </p:nvPicPr>
        <p:blipFill rotWithShape="1">
          <a:blip r:embed="rId2">
            <a:alphaModFix/>
          </a:blip>
          <a:srcRect t="1774" b="1765"/>
          <a:stretch/>
        </p:blipFill>
        <p:spPr>
          <a:xfrm>
            <a:off x="429768" y="2010348"/>
            <a:ext cx="785566" cy="606900"/>
          </a:xfrm>
          <a:prstGeom prst="rect">
            <a:avLst/>
          </a:prstGeom>
          <a:noFill/>
          <a:ln>
            <a:noFill/>
          </a:ln>
        </p:spPr>
      </p:pic>
      <p:pic>
        <p:nvPicPr>
          <p:cNvPr id="1640" name="Google Shape;1640;p85"/>
          <p:cNvPicPr preferRelativeResize="0"/>
          <p:nvPr/>
        </p:nvPicPr>
        <p:blipFill rotWithShape="1">
          <a:blip r:embed="rId2">
            <a:alphaModFix/>
          </a:blip>
          <a:srcRect t="1774" b="1765"/>
          <a:stretch/>
        </p:blipFill>
        <p:spPr>
          <a:xfrm>
            <a:off x="429768" y="2701248"/>
            <a:ext cx="785566" cy="606900"/>
          </a:xfrm>
          <a:prstGeom prst="rect">
            <a:avLst/>
          </a:prstGeom>
          <a:noFill/>
          <a:ln>
            <a:noFill/>
          </a:ln>
        </p:spPr>
      </p:pic>
      <p:pic>
        <p:nvPicPr>
          <p:cNvPr id="1641" name="Google Shape;1641;p85"/>
          <p:cNvPicPr preferRelativeResize="0"/>
          <p:nvPr/>
        </p:nvPicPr>
        <p:blipFill rotWithShape="1">
          <a:blip r:embed="rId2">
            <a:alphaModFix/>
          </a:blip>
          <a:srcRect t="1774" b="1765"/>
          <a:stretch/>
        </p:blipFill>
        <p:spPr>
          <a:xfrm>
            <a:off x="429768" y="3392773"/>
            <a:ext cx="785566" cy="606900"/>
          </a:xfrm>
          <a:prstGeom prst="rect">
            <a:avLst/>
          </a:prstGeom>
          <a:noFill/>
          <a:ln>
            <a:noFill/>
          </a:ln>
        </p:spPr>
      </p:pic>
      <p:pic>
        <p:nvPicPr>
          <p:cNvPr id="1642" name="Google Shape;1642;p85"/>
          <p:cNvPicPr preferRelativeResize="0"/>
          <p:nvPr/>
        </p:nvPicPr>
        <p:blipFill rotWithShape="1">
          <a:blip r:embed="rId2">
            <a:alphaModFix/>
          </a:blip>
          <a:srcRect t="1774" b="1765"/>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34. Bullets 1–5 (Blue)">
  <p:cSld name="CUSTOM_2_7_1_4_1_1_1">
    <p:spTree>
      <p:nvGrpSpPr>
        <p:cNvPr id="1" name="Shape 1643"/>
        <p:cNvGrpSpPr/>
        <p:nvPr/>
      </p:nvGrpSpPr>
      <p:grpSpPr>
        <a:xfrm>
          <a:off x="0" y="0"/>
          <a:ext cx="0" cy="0"/>
          <a:chOff x="0" y="0"/>
          <a:chExt cx="0" cy="0"/>
        </a:xfrm>
      </p:grpSpPr>
      <p:sp>
        <p:nvSpPr>
          <p:cNvPr id="1644" name="Google Shape;1644;p86"/>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8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46" name="Google Shape;1646;p8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647" name="Google Shape;1647;p8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648" name="Google Shape;1648;p8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649" name="Google Shape;1649;p8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650" name="Google Shape;1650;p8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51" name="Google Shape;1651;p86"/>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52" name="Google Shape;1652;p86"/>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86"/>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86"/>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86"/>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56" name="Google Shape;1656;p86"/>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57" name="Google Shape;1657;p86"/>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58" name="Google Shape;1658;p86"/>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86"/>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660" name="Google Shape;1660;p86"/>
          <p:cNvPicPr preferRelativeResize="0"/>
          <p:nvPr/>
        </p:nvPicPr>
        <p:blipFill rotWithShape="1">
          <a:blip r:embed="rId2">
            <a:alphaModFix/>
          </a:blip>
          <a:srcRect t="475" b="465"/>
          <a:stretch/>
        </p:blipFill>
        <p:spPr>
          <a:xfrm>
            <a:off x="429768" y="1314036"/>
            <a:ext cx="785567" cy="606900"/>
          </a:xfrm>
          <a:prstGeom prst="rect">
            <a:avLst/>
          </a:prstGeom>
          <a:noFill/>
          <a:ln>
            <a:noFill/>
          </a:ln>
        </p:spPr>
      </p:pic>
      <p:pic>
        <p:nvPicPr>
          <p:cNvPr id="1661" name="Google Shape;1661;p86"/>
          <p:cNvPicPr preferRelativeResize="0"/>
          <p:nvPr/>
        </p:nvPicPr>
        <p:blipFill rotWithShape="1">
          <a:blip r:embed="rId2">
            <a:alphaModFix/>
          </a:blip>
          <a:srcRect t="475" b="465"/>
          <a:stretch/>
        </p:blipFill>
        <p:spPr>
          <a:xfrm>
            <a:off x="429768" y="2010348"/>
            <a:ext cx="785566" cy="606900"/>
          </a:xfrm>
          <a:prstGeom prst="rect">
            <a:avLst/>
          </a:prstGeom>
          <a:noFill/>
          <a:ln>
            <a:noFill/>
          </a:ln>
        </p:spPr>
      </p:pic>
      <p:pic>
        <p:nvPicPr>
          <p:cNvPr id="1662" name="Google Shape;1662;p86"/>
          <p:cNvPicPr preferRelativeResize="0"/>
          <p:nvPr/>
        </p:nvPicPr>
        <p:blipFill rotWithShape="1">
          <a:blip r:embed="rId2">
            <a:alphaModFix/>
          </a:blip>
          <a:srcRect t="475" b="465"/>
          <a:stretch/>
        </p:blipFill>
        <p:spPr>
          <a:xfrm>
            <a:off x="429768" y="2701248"/>
            <a:ext cx="785566" cy="606900"/>
          </a:xfrm>
          <a:prstGeom prst="rect">
            <a:avLst/>
          </a:prstGeom>
          <a:noFill/>
          <a:ln>
            <a:noFill/>
          </a:ln>
        </p:spPr>
      </p:pic>
      <p:pic>
        <p:nvPicPr>
          <p:cNvPr id="1663" name="Google Shape;1663;p86"/>
          <p:cNvPicPr preferRelativeResize="0"/>
          <p:nvPr/>
        </p:nvPicPr>
        <p:blipFill rotWithShape="1">
          <a:blip r:embed="rId2">
            <a:alphaModFix/>
          </a:blip>
          <a:srcRect t="475" b="465"/>
          <a:stretch/>
        </p:blipFill>
        <p:spPr>
          <a:xfrm>
            <a:off x="429768" y="3392773"/>
            <a:ext cx="785566" cy="606900"/>
          </a:xfrm>
          <a:prstGeom prst="rect">
            <a:avLst/>
          </a:prstGeom>
          <a:noFill/>
          <a:ln>
            <a:noFill/>
          </a:ln>
        </p:spPr>
      </p:pic>
      <p:pic>
        <p:nvPicPr>
          <p:cNvPr id="1664" name="Google Shape;1664;p86"/>
          <p:cNvPicPr preferRelativeResize="0"/>
          <p:nvPr/>
        </p:nvPicPr>
        <p:blipFill rotWithShape="1">
          <a:blip r:embed="rId2">
            <a:alphaModFix/>
          </a:blip>
          <a:srcRect t="475" b="465"/>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35. Bullets 1–6 (Green)">
  <p:cSld name="CUSTOM_2_7_1_3_1_1_3_1">
    <p:spTree>
      <p:nvGrpSpPr>
        <p:cNvPr id="1" name="Shape 1665"/>
        <p:cNvGrpSpPr/>
        <p:nvPr/>
      </p:nvGrpSpPr>
      <p:grpSpPr>
        <a:xfrm>
          <a:off x="0" y="0"/>
          <a:ext cx="0" cy="0"/>
          <a:chOff x="0" y="0"/>
          <a:chExt cx="0" cy="0"/>
        </a:xfrm>
      </p:grpSpPr>
      <p:sp>
        <p:nvSpPr>
          <p:cNvPr id="1666" name="Google Shape;1666;p87"/>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8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68" name="Google Shape;1668;p8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669" name="Google Shape;1669;p8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670" name="Google Shape;1670;p8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671" name="Google Shape;1671;p8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672" name="Google Shape;1672;p8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73" name="Google Shape;1673;p87"/>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74" name="Google Shape;1674;p87"/>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87"/>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87"/>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87"/>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87"/>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87"/>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80" name="Google Shape;1680;p87"/>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81" name="Google Shape;1681;p87"/>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82" name="Google Shape;1682;p87"/>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83" name="Google Shape;1683;p87"/>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684" name="Google Shape;1684;p87"/>
          <p:cNvPicPr preferRelativeResize="0"/>
          <p:nvPr/>
        </p:nvPicPr>
        <p:blipFill rotWithShape="1">
          <a:blip r:embed="rId2">
            <a:alphaModFix/>
          </a:blip>
          <a:srcRect t="1830" b="1830"/>
          <a:stretch/>
        </p:blipFill>
        <p:spPr>
          <a:xfrm>
            <a:off x="429768" y="1261872"/>
            <a:ext cx="577804" cy="446400"/>
          </a:xfrm>
          <a:prstGeom prst="rect">
            <a:avLst/>
          </a:prstGeom>
          <a:noFill/>
          <a:ln>
            <a:noFill/>
          </a:ln>
        </p:spPr>
      </p:pic>
      <p:pic>
        <p:nvPicPr>
          <p:cNvPr id="1685" name="Google Shape;1685;p87"/>
          <p:cNvPicPr preferRelativeResize="0"/>
          <p:nvPr/>
        </p:nvPicPr>
        <p:blipFill rotWithShape="1">
          <a:blip r:embed="rId3">
            <a:alphaModFix/>
          </a:blip>
          <a:srcRect t="228" b="238"/>
          <a:stretch/>
        </p:blipFill>
        <p:spPr>
          <a:xfrm>
            <a:off x="429768" y="1848847"/>
            <a:ext cx="577805" cy="446400"/>
          </a:xfrm>
          <a:prstGeom prst="rect">
            <a:avLst/>
          </a:prstGeom>
          <a:noFill/>
          <a:ln>
            <a:noFill/>
          </a:ln>
        </p:spPr>
      </p:pic>
      <p:pic>
        <p:nvPicPr>
          <p:cNvPr id="1686" name="Google Shape;1686;p87"/>
          <p:cNvPicPr preferRelativeResize="0"/>
          <p:nvPr/>
        </p:nvPicPr>
        <p:blipFill rotWithShape="1">
          <a:blip r:embed="rId2">
            <a:alphaModFix/>
          </a:blip>
          <a:srcRect t="1830" b="1830"/>
          <a:stretch/>
        </p:blipFill>
        <p:spPr>
          <a:xfrm>
            <a:off x="429768" y="2439922"/>
            <a:ext cx="577804" cy="446400"/>
          </a:xfrm>
          <a:prstGeom prst="rect">
            <a:avLst/>
          </a:prstGeom>
          <a:noFill/>
          <a:ln>
            <a:noFill/>
          </a:ln>
        </p:spPr>
      </p:pic>
      <p:pic>
        <p:nvPicPr>
          <p:cNvPr id="1687" name="Google Shape;1687;p87"/>
          <p:cNvPicPr preferRelativeResize="0"/>
          <p:nvPr/>
        </p:nvPicPr>
        <p:blipFill rotWithShape="1">
          <a:blip r:embed="rId3">
            <a:alphaModFix/>
          </a:blip>
          <a:srcRect t="228" b="238"/>
          <a:stretch/>
        </p:blipFill>
        <p:spPr>
          <a:xfrm>
            <a:off x="429768" y="3040985"/>
            <a:ext cx="577805" cy="446400"/>
          </a:xfrm>
          <a:prstGeom prst="rect">
            <a:avLst/>
          </a:prstGeom>
          <a:noFill/>
          <a:ln>
            <a:noFill/>
          </a:ln>
        </p:spPr>
      </p:pic>
      <p:pic>
        <p:nvPicPr>
          <p:cNvPr id="1688" name="Google Shape;1688;p87"/>
          <p:cNvPicPr preferRelativeResize="0"/>
          <p:nvPr/>
        </p:nvPicPr>
        <p:blipFill rotWithShape="1">
          <a:blip r:embed="rId2">
            <a:alphaModFix/>
          </a:blip>
          <a:srcRect t="1830" b="1830"/>
          <a:stretch/>
        </p:blipFill>
        <p:spPr>
          <a:xfrm>
            <a:off x="429768" y="3622122"/>
            <a:ext cx="577804" cy="446400"/>
          </a:xfrm>
          <a:prstGeom prst="rect">
            <a:avLst/>
          </a:prstGeom>
          <a:noFill/>
          <a:ln>
            <a:noFill/>
          </a:ln>
        </p:spPr>
      </p:pic>
      <p:pic>
        <p:nvPicPr>
          <p:cNvPr id="1689" name="Google Shape;1689;p87"/>
          <p:cNvPicPr preferRelativeResize="0"/>
          <p:nvPr/>
        </p:nvPicPr>
        <p:blipFill rotWithShape="1">
          <a:blip r:embed="rId3">
            <a:alphaModFix/>
          </a:blip>
          <a:srcRect t="228" b="238"/>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36. Bullets 1–6 (Yellow/Green)">
  <p:cSld name="CUSTOM_2_7_1_3_1_1_3_2">
    <p:spTree>
      <p:nvGrpSpPr>
        <p:cNvPr id="1" name="Shape 1690"/>
        <p:cNvGrpSpPr/>
        <p:nvPr/>
      </p:nvGrpSpPr>
      <p:grpSpPr>
        <a:xfrm>
          <a:off x="0" y="0"/>
          <a:ext cx="0" cy="0"/>
          <a:chOff x="0" y="0"/>
          <a:chExt cx="0" cy="0"/>
        </a:xfrm>
      </p:grpSpPr>
      <p:sp>
        <p:nvSpPr>
          <p:cNvPr id="1691" name="Google Shape;1691;p88"/>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8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93" name="Google Shape;1693;p8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694" name="Google Shape;1694;p8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695" name="Google Shape;1695;p8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696" name="Google Shape;1696;p8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697" name="Google Shape;1697;p8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98" name="Google Shape;1698;p88"/>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99" name="Google Shape;1699;p88"/>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88"/>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88"/>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88"/>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88"/>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88"/>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05" name="Google Shape;1705;p88"/>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06" name="Google Shape;1706;p88"/>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07" name="Google Shape;1707;p88"/>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08" name="Google Shape;1708;p88"/>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709" name="Google Shape;1709;p88"/>
          <p:cNvPicPr preferRelativeResize="0"/>
          <p:nvPr/>
        </p:nvPicPr>
        <p:blipFill rotWithShape="1">
          <a:blip r:embed="rId2">
            <a:alphaModFix/>
          </a:blip>
          <a:srcRect t="1830" b="1830"/>
          <a:stretch/>
        </p:blipFill>
        <p:spPr>
          <a:xfrm>
            <a:off x="429768" y="1261872"/>
            <a:ext cx="577804" cy="446400"/>
          </a:xfrm>
          <a:prstGeom prst="rect">
            <a:avLst/>
          </a:prstGeom>
          <a:noFill/>
          <a:ln>
            <a:noFill/>
          </a:ln>
        </p:spPr>
      </p:pic>
      <p:pic>
        <p:nvPicPr>
          <p:cNvPr id="1710" name="Google Shape;1710;p88"/>
          <p:cNvPicPr preferRelativeResize="0"/>
          <p:nvPr/>
        </p:nvPicPr>
        <p:blipFill rotWithShape="1">
          <a:blip r:embed="rId2">
            <a:alphaModFix/>
          </a:blip>
          <a:srcRect t="1830" b="1830"/>
          <a:stretch/>
        </p:blipFill>
        <p:spPr>
          <a:xfrm>
            <a:off x="429768" y="1848847"/>
            <a:ext cx="577804" cy="446400"/>
          </a:xfrm>
          <a:prstGeom prst="rect">
            <a:avLst/>
          </a:prstGeom>
          <a:noFill/>
          <a:ln>
            <a:noFill/>
          </a:ln>
        </p:spPr>
      </p:pic>
      <p:pic>
        <p:nvPicPr>
          <p:cNvPr id="1711" name="Google Shape;1711;p88"/>
          <p:cNvPicPr preferRelativeResize="0"/>
          <p:nvPr/>
        </p:nvPicPr>
        <p:blipFill rotWithShape="1">
          <a:blip r:embed="rId2">
            <a:alphaModFix/>
          </a:blip>
          <a:srcRect t="1830" b="1830"/>
          <a:stretch/>
        </p:blipFill>
        <p:spPr>
          <a:xfrm>
            <a:off x="429768" y="2439922"/>
            <a:ext cx="577804" cy="446400"/>
          </a:xfrm>
          <a:prstGeom prst="rect">
            <a:avLst/>
          </a:prstGeom>
          <a:noFill/>
          <a:ln>
            <a:noFill/>
          </a:ln>
        </p:spPr>
      </p:pic>
      <p:pic>
        <p:nvPicPr>
          <p:cNvPr id="1712" name="Google Shape;1712;p88"/>
          <p:cNvPicPr preferRelativeResize="0"/>
          <p:nvPr/>
        </p:nvPicPr>
        <p:blipFill rotWithShape="1">
          <a:blip r:embed="rId2">
            <a:alphaModFix/>
          </a:blip>
          <a:srcRect t="1830" b="1830"/>
          <a:stretch/>
        </p:blipFill>
        <p:spPr>
          <a:xfrm>
            <a:off x="429768" y="3040985"/>
            <a:ext cx="577804" cy="446400"/>
          </a:xfrm>
          <a:prstGeom prst="rect">
            <a:avLst/>
          </a:prstGeom>
          <a:noFill/>
          <a:ln>
            <a:noFill/>
          </a:ln>
        </p:spPr>
      </p:pic>
      <p:pic>
        <p:nvPicPr>
          <p:cNvPr id="1713" name="Google Shape;1713;p88"/>
          <p:cNvPicPr preferRelativeResize="0"/>
          <p:nvPr/>
        </p:nvPicPr>
        <p:blipFill rotWithShape="1">
          <a:blip r:embed="rId2">
            <a:alphaModFix/>
          </a:blip>
          <a:srcRect t="1830" b="1830"/>
          <a:stretch/>
        </p:blipFill>
        <p:spPr>
          <a:xfrm>
            <a:off x="429768" y="3622122"/>
            <a:ext cx="577804" cy="446400"/>
          </a:xfrm>
          <a:prstGeom prst="rect">
            <a:avLst/>
          </a:prstGeom>
          <a:noFill/>
          <a:ln>
            <a:noFill/>
          </a:ln>
        </p:spPr>
      </p:pic>
      <p:pic>
        <p:nvPicPr>
          <p:cNvPr id="1714" name="Google Shape;1714;p88"/>
          <p:cNvPicPr preferRelativeResize="0"/>
          <p:nvPr/>
        </p:nvPicPr>
        <p:blipFill rotWithShape="1">
          <a:blip r:embed="rId2">
            <a:alphaModFix/>
          </a:blip>
          <a:srcRect t="1830" b="1830"/>
          <a:stretch/>
        </p:blipFill>
        <p:spPr>
          <a:xfrm>
            <a:off x="429768" y="4203272"/>
            <a:ext cx="577804"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37. Bullets 1–6 (Gray)">
  <p:cSld name="CUSTOM_2_7_1_3_1_1_3_3">
    <p:spTree>
      <p:nvGrpSpPr>
        <p:cNvPr id="1" name="Shape 1715"/>
        <p:cNvGrpSpPr/>
        <p:nvPr/>
      </p:nvGrpSpPr>
      <p:grpSpPr>
        <a:xfrm>
          <a:off x="0" y="0"/>
          <a:ext cx="0" cy="0"/>
          <a:chOff x="0" y="0"/>
          <a:chExt cx="0" cy="0"/>
        </a:xfrm>
      </p:grpSpPr>
      <p:sp>
        <p:nvSpPr>
          <p:cNvPr id="1716" name="Google Shape;1716;p89"/>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8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18" name="Google Shape;1718;p8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719" name="Google Shape;1719;p8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720" name="Google Shape;1720;p8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721" name="Google Shape;1721;p8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722" name="Google Shape;1722;p8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23" name="Google Shape;1723;p89"/>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24" name="Google Shape;1724;p89"/>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89"/>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89"/>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89"/>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89"/>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89"/>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30" name="Google Shape;1730;p89"/>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31" name="Google Shape;1731;p89"/>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32" name="Google Shape;1732;p89"/>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33" name="Google Shape;1733;p89"/>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734" name="Google Shape;1734;p89"/>
          <p:cNvPicPr preferRelativeResize="0"/>
          <p:nvPr/>
        </p:nvPicPr>
        <p:blipFill rotWithShape="1">
          <a:blip r:embed="rId2">
            <a:alphaModFix/>
          </a:blip>
          <a:srcRect t="1774" b="1765"/>
          <a:stretch/>
        </p:blipFill>
        <p:spPr>
          <a:xfrm>
            <a:off x="429768" y="1261872"/>
            <a:ext cx="577805" cy="446400"/>
          </a:xfrm>
          <a:prstGeom prst="rect">
            <a:avLst/>
          </a:prstGeom>
          <a:noFill/>
          <a:ln>
            <a:noFill/>
          </a:ln>
        </p:spPr>
      </p:pic>
      <p:pic>
        <p:nvPicPr>
          <p:cNvPr id="1735" name="Google Shape;1735;p89"/>
          <p:cNvPicPr preferRelativeResize="0"/>
          <p:nvPr/>
        </p:nvPicPr>
        <p:blipFill rotWithShape="1">
          <a:blip r:embed="rId2">
            <a:alphaModFix/>
          </a:blip>
          <a:srcRect t="1774" b="1765"/>
          <a:stretch/>
        </p:blipFill>
        <p:spPr>
          <a:xfrm>
            <a:off x="429768" y="1848847"/>
            <a:ext cx="577805" cy="446400"/>
          </a:xfrm>
          <a:prstGeom prst="rect">
            <a:avLst/>
          </a:prstGeom>
          <a:noFill/>
          <a:ln>
            <a:noFill/>
          </a:ln>
        </p:spPr>
      </p:pic>
      <p:pic>
        <p:nvPicPr>
          <p:cNvPr id="1736" name="Google Shape;1736;p89"/>
          <p:cNvPicPr preferRelativeResize="0"/>
          <p:nvPr/>
        </p:nvPicPr>
        <p:blipFill rotWithShape="1">
          <a:blip r:embed="rId2">
            <a:alphaModFix/>
          </a:blip>
          <a:srcRect t="1774" b="1765"/>
          <a:stretch/>
        </p:blipFill>
        <p:spPr>
          <a:xfrm>
            <a:off x="429768" y="2439922"/>
            <a:ext cx="577805" cy="446400"/>
          </a:xfrm>
          <a:prstGeom prst="rect">
            <a:avLst/>
          </a:prstGeom>
          <a:noFill/>
          <a:ln>
            <a:noFill/>
          </a:ln>
        </p:spPr>
      </p:pic>
      <p:pic>
        <p:nvPicPr>
          <p:cNvPr id="1737" name="Google Shape;1737;p89"/>
          <p:cNvPicPr preferRelativeResize="0"/>
          <p:nvPr/>
        </p:nvPicPr>
        <p:blipFill rotWithShape="1">
          <a:blip r:embed="rId2">
            <a:alphaModFix/>
          </a:blip>
          <a:srcRect t="1774" b="1765"/>
          <a:stretch/>
        </p:blipFill>
        <p:spPr>
          <a:xfrm>
            <a:off x="429768" y="3040985"/>
            <a:ext cx="577805" cy="446400"/>
          </a:xfrm>
          <a:prstGeom prst="rect">
            <a:avLst/>
          </a:prstGeom>
          <a:noFill/>
          <a:ln>
            <a:noFill/>
          </a:ln>
        </p:spPr>
      </p:pic>
      <p:pic>
        <p:nvPicPr>
          <p:cNvPr id="1738" name="Google Shape;1738;p89"/>
          <p:cNvPicPr preferRelativeResize="0"/>
          <p:nvPr/>
        </p:nvPicPr>
        <p:blipFill rotWithShape="1">
          <a:blip r:embed="rId2">
            <a:alphaModFix/>
          </a:blip>
          <a:srcRect t="1774" b="1765"/>
          <a:stretch/>
        </p:blipFill>
        <p:spPr>
          <a:xfrm>
            <a:off x="429768" y="3622122"/>
            <a:ext cx="577805" cy="446400"/>
          </a:xfrm>
          <a:prstGeom prst="rect">
            <a:avLst/>
          </a:prstGeom>
          <a:noFill/>
          <a:ln>
            <a:noFill/>
          </a:ln>
        </p:spPr>
      </p:pic>
      <p:pic>
        <p:nvPicPr>
          <p:cNvPr id="1739" name="Google Shape;1739;p89"/>
          <p:cNvPicPr preferRelativeResize="0"/>
          <p:nvPr/>
        </p:nvPicPr>
        <p:blipFill rotWithShape="1">
          <a:blip r:embed="rId2">
            <a:alphaModFix/>
          </a:blip>
          <a:srcRect t="1774" b="1765"/>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38. Bullets 1–6 (Blue)">
  <p:cSld name="CUSTOM_2_7_1_3_1_1_3_2_1">
    <p:spTree>
      <p:nvGrpSpPr>
        <p:cNvPr id="1" name="Shape 1740"/>
        <p:cNvGrpSpPr/>
        <p:nvPr/>
      </p:nvGrpSpPr>
      <p:grpSpPr>
        <a:xfrm>
          <a:off x="0" y="0"/>
          <a:ext cx="0" cy="0"/>
          <a:chOff x="0" y="0"/>
          <a:chExt cx="0" cy="0"/>
        </a:xfrm>
      </p:grpSpPr>
      <p:sp>
        <p:nvSpPr>
          <p:cNvPr id="1741" name="Google Shape;1741;p90"/>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9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43" name="Google Shape;1743;p9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744" name="Google Shape;1744;p9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745" name="Google Shape;1745;p9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746" name="Google Shape;1746;p9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747" name="Google Shape;1747;p9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48" name="Google Shape;1748;p90"/>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49" name="Google Shape;1749;p90"/>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90"/>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90"/>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90"/>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90"/>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90"/>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55" name="Google Shape;1755;p90"/>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56" name="Google Shape;1756;p90"/>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57" name="Google Shape;1757;p90"/>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58" name="Google Shape;1758;p90"/>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759" name="Google Shape;1759;p90"/>
          <p:cNvPicPr preferRelativeResize="0"/>
          <p:nvPr/>
        </p:nvPicPr>
        <p:blipFill rotWithShape="1">
          <a:blip r:embed="rId2">
            <a:alphaModFix/>
          </a:blip>
          <a:srcRect t="465" b="475"/>
          <a:stretch/>
        </p:blipFill>
        <p:spPr>
          <a:xfrm>
            <a:off x="429768" y="1261872"/>
            <a:ext cx="577805" cy="446400"/>
          </a:xfrm>
          <a:prstGeom prst="rect">
            <a:avLst/>
          </a:prstGeom>
          <a:noFill/>
          <a:ln>
            <a:noFill/>
          </a:ln>
        </p:spPr>
      </p:pic>
      <p:pic>
        <p:nvPicPr>
          <p:cNvPr id="1760" name="Google Shape;1760;p90"/>
          <p:cNvPicPr preferRelativeResize="0"/>
          <p:nvPr/>
        </p:nvPicPr>
        <p:blipFill rotWithShape="1">
          <a:blip r:embed="rId2">
            <a:alphaModFix/>
          </a:blip>
          <a:srcRect t="465" b="475"/>
          <a:stretch/>
        </p:blipFill>
        <p:spPr>
          <a:xfrm>
            <a:off x="429768" y="1848847"/>
            <a:ext cx="577805" cy="446400"/>
          </a:xfrm>
          <a:prstGeom prst="rect">
            <a:avLst/>
          </a:prstGeom>
          <a:noFill/>
          <a:ln>
            <a:noFill/>
          </a:ln>
        </p:spPr>
      </p:pic>
      <p:pic>
        <p:nvPicPr>
          <p:cNvPr id="1761" name="Google Shape;1761;p90"/>
          <p:cNvPicPr preferRelativeResize="0"/>
          <p:nvPr/>
        </p:nvPicPr>
        <p:blipFill rotWithShape="1">
          <a:blip r:embed="rId2">
            <a:alphaModFix/>
          </a:blip>
          <a:srcRect t="465" b="475"/>
          <a:stretch/>
        </p:blipFill>
        <p:spPr>
          <a:xfrm>
            <a:off x="429768" y="2439922"/>
            <a:ext cx="577805" cy="446400"/>
          </a:xfrm>
          <a:prstGeom prst="rect">
            <a:avLst/>
          </a:prstGeom>
          <a:noFill/>
          <a:ln>
            <a:noFill/>
          </a:ln>
        </p:spPr>
      </p:pic>
      <p:pic>
        <p:nvPicPr>
          <p:cNvPr id="1762" name="Google Shape;1762;p90"/>
          <p:cNvPicPr preferRelativeResize="0"/>
          <p:nvPr/>
        </p:nvPicPr>
        <p:blipFill rotWithShape="1">
          <a:blip r:embed="rId2">
            <a:alphaModFix/>
          </a:blip>
          <a:srcRect t="465" b="475"/>
          <a:stretch/>
        </p:blipFill>
        <p:spPr>
          <a:xfrm>
            <a:off x="429768" y="3040985"/>
            <a:ext cx="577805" cy="446400"/>
          </a:xfrm>
          <a:prstGeom prst="rect">
            <a:avLst/>
          </a:prstGeom>
          <a:noFill/>
          <a:ln>
            <a:noFill/>
          </a:ln>
        </p:spPr>
      </p:pic>
      <p:pic>
        <p:nvPicPr>
          <p:cNvPr id="1763" name="Google Shape;1763;p90"/>
          <p:cNvPicPr preferRelativeResize="0"/>
          <p:nvPr/>
        </p:nvPicPr>
        <p:blipFill rotWithShape="1">
          <a:blip r:embed="rId2">
            <a:alphaModFix/>
          </a:blip>
          <a:srcRect t="465" b="475"/>
          <a:stretch/>
        </p:blipFill>
        <p:spPr>
          <a:xfrm>
            <a:off x="429768" y="3622122"/>
            <a:ext cx="577805" cy="446400"/>
          </a:xfrm>
          <a:prstGeom prst="rect">
            <a:avLst/>
          </a:prstGeom>
          <a:noFill/>
          <a:ln>
            <a:noFill/>
          </a:ln>
        </p:spPr>
      </p:pic>
      <p:pic>
        <p:nvPicPr>
          <p:cNvPr id="1764" name="Google Shape;1764;p90"/>
          <p:cNvPicPr preferRelativeResize="0"/>
          <p:nvPr/>
        </p:nvPicPr>
        <p:blipFill rotWithShape="1">
          <a:blip r:embed="rId2">
            <a:alphaModFix/>
          </a:blip>
          <a:srcRect t="465" b="475"/>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39. Bullets 1–7 (Green)">
  <p:cSld name="CUSTOM_2_7_1_3_1_1_1_2">
    <p:spTree>
      <p:nvGrpSpPr>
        <p:cNvPr id="1" name="Shape 1765"/>
        <p:cNvGrpSpPr/>
        <p:nvPr/>
      </p:nvGrpSpPr>
      <p:grpSpPr>
        <a:xfrm>
          <a:off x="0" y="0"/>
          <a:ext cx="0" cy="0"/>
          <a:chOff x="0" y="0"/>
          <a:chExt cx="0" cy="0"/>
        </a:xfrm>
      </p:grpSpPr>
      <p:sp>
        <p:nvSpPr>
          <p:cNvPr id="1766" name="Google Shape;1766;p91"/>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9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68" name="Google Shape;1768;p9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769" name="Google Shape;1769;p9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770" name="Google Shape;1770;p9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771" name="Google Shape;1771;p9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772" name="Google Shape;1772;p9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73" name="Google Shape;1773;p91"/>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74" name="Google Shape;1774;p91"/>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91"/>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76" name="Google Shape;1776;p91"/>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91"/>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78" name="Google Shape;1778;p91"/>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91"/>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80" name="Google Shape;1780;p91"/>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91"/>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82" name="Google Shape;1782;p91"/>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91"/>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84" name="Google Shape;1784;p91"/>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91"/>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786" name="Google Shape;1786;p91"/>
          <p:cNvPicPr preferRelativeResize="0"/>
          <p:nvPr/>
        </p:nvPicPr>
        <p:blipFill rotWithShape="1">
          <a:blip r:embed="rId2">
            <a:alphaModFix/>
          </a:blip>
          <a:srcRect t="1830" b="1830"/>
          <a:stretch/>
        </p:blipFill>
        <p:spPr>
          <a:xfrm>
            <a:off x="429768" y="1171588"/>
            <a:ext cx="521208" cy="396118"/>
          </a:xfrm>
          <a:prstGeom prst="rect">
            <a:avLst/>
          </a:prstGeom>
          <a:noFill/>
          <a:ln>
            <a:noFill/>
          </a:ln>
        </p:spPr>
      </p:pic>
      <p:pic>
        <p:nvPicPr>
          <p:cNvPr id="1787" name="Google Shape;1787;p91"/>
          <p:cNvPicPr preferRelativeResize="0"/>
          <p:nvPr/>
        </p:nvPicPr>
        <p:blipFill rotWithShape="1">
          <a:blip r:embed="rId3">
            <a:alphaModFix/>
          </a:blip>
          <a:srcRect t="1047" b="1037"/>
          <a:stretch/>
        </p:blipFill>
        <p:spPr>
          <a:xfrm>
            <a:off x="429768" y="1709650"/>
            <a:ext cx="521208" cy="396118"/>
          </a:xfrm>
          <a:prstGeom prst="rect">
            <a:avLst/>
          </a:prstGeom>
          <a:noFill/>
          <a:ln>
            <a:noFill/>
          </a:ln>
        </p:spPr>
      </p:pic>
      <p:pic>
        <p:nvPicPr>
          <p:cNvPr id="1788" name="Google Shape;1788;p91"/>
          <p:cNvPicPr preferRelativeResize="0"/>
          <p:nvPr/>
        </p:nvPicPr>
        <p:blipFill rotWithShape="1">
          <a:blip r:embed="rId2">
            <a:alphaModFix/>
          </a:blip>
          <a:srcRect t="1830" b="1830"/>
          <a:stretch/>
        </p:blipFill>
        <p:spPr>
          <a:xfrm>
            <a:off x="429768" y="2205600"/>
            <a:ext cx="521208" cy="396118"/>
          </a:xfrm>
          <a:prstGeom prst="rect">
            <a:avLst/>
          </a:prstGeom>
          <a:noFill/>
          <a:ln>
            <a:noFill/>
          </a:ln>
        </p:spPr>
      </p:pic>
      <p:pic>
        <p:nvPicPr>
          <p:cNvPr id="1789" name="Google Shape;1789;p91"/>
          <p:cNvPicPr preferRelativeResize="0"/>
          <p:nvPr/>
        </p:nvPicPr>
        <p:blipFill rotWithShape="1">
          <a:blip r:embed="rId3">
            <a:alphaModFix/>
          </a:blip>
          <a:srcRect t="1047" b="1037"/>
          <a:stretch/>
        </p:blipFill>
        <p:spPr>
          <a:xfrm>
            <a:off x="429768" y="2755163"/>
            <a:ext cx="521208" cy="396118"/>
          </a:xfrm>
          <a:prstGeom prst="rect">
            <a:avLst/>
          </a:prstGeom>
          <a:noFill/>
          <a:ln>
            <a:noFill/>
          </a:ln>
        </p:spPr>
      </p:pic>
      <p:pic>
        <p:nvPicPr>
          <p:cNvPr id="1790" name="Google Shape;1790;p91"/>
          <p:cNvPicPr preferRelativeResize="0"/>
          <p:nvPr/>
        </p:nvPicPr>
        <p:blipFill rotWithShape="1">
          <a:blip r:embed="rId2">
            <a:alphaModFix/>
          </a:blip>
          <a:srcRect t="1830" b="1830"/>
          <a:stretch/>
        </p:blipFill>
        <p:spPr>
          <a:xfrm>
            <a:off x="429768" y="3277788"/>
            <a:ext cx="521208" cy="396118"/>
          </a:xfrm>
          <a:prstGeom prst="rect">
            <a:avLst/>
          </a:prstGeom>
          <a:noFill/>
          <a:ln>
            <a:noFill/>
          </a:ln>
        </p:spPr>
      </p:pic>
      <p:pic>
        <p:nvPicPr>
          <p:cNvPr id="1791" name="Google Shape;1791;p91"/>
          <p:cNvPicPr preferRelativeResize="0"/>
          <p:nvPr/>
        </p:nvPicPr>
        <p:blipFill rotWithShape="1">
          <a:blip r:embed="rId3">
            <a:alphaModFix/>
          </a:blip>
          <a:srcRect t="1380" b="1390"/>
          <a:stretch/>
        </p:blipFill>
        <p:spPr>
          <a:xfrm>
            <a:off x="429768" y="3794760"/>
            <a:ext cx="520980" cy="393192"/>
          </a:xfrm>
          <a:prstGeom prst="rect">
            <a:avLst/>
          </a:prstGeom>
          <a:noFill/>
          <a:ln>
            <a:noFill/>
          </a:ln>
        </p:spPr>
      </p:pic>
      <p:pic>
        <p:nvPicPr>
          <p:cNvPr id="1792" name="Google Shape;1792;p91"/>
          <p:cNvPicPr preferRelativeResize="0"/>
          <p:nvPr/>
        </p:nvPicPr>
        <p:blipFill rotWithShape="1">
          <a:blip r:embed="rId2">
            <a:alphaModFix/>
          </a:blip>
          <a:srcRect t="1830" b="1830"/>
          <a:stretch/>
        </p:blipFill>
        <p:spPr>
          <a:xfrm>
            <a:off x="429768" y="4343400"/>
            <a:ext cx="520979"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9. Call Attention Slide">
  <p:cSld name="CUSTOM_2_3_1_1_3_1_1_2_1_1">
    <p:spTree>
      <p:nvGrpSpPr>
        <p:cNvPr id="1" name="Shape 76"/>
        <p:cNvGrpSpPr/>
        <p:nvPr/>
      </p:nvGrpSpPr>
      <p:grpSpPr>
        <a:xfrm>
          <a:off x="0" y="0"/>
          <a:ext cx="0" cy="0"/>
          <a:chOff x="0" y="0"/>
          <a:chExt cx="0" cy="0"/>
        </a:xfrm>
      </p:grpSpPr>
      <p:pic>
        <p:nvPicPr>
          <p:cNvPr id="77" name="Google Shape;77;p10"/>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78" name="Google Shape;78;p10"/>
          <p:cNvSpPr txBox="1">
            <a:spLocks noGrp="1"/>
          </p:cNvSpPr>
          <p:nvPr>
            <p:ph type="title"/>
          </p:nvPr>
        </p:nvSpPr>
        <p:spPr>
          <a:xfrm>
            <a:off x="2544050" y="1545675"/>
            <a:ext cx="5770200" cy="2430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36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9" name="Google Shape;79;p10"/>
          <p:cNvPicPr preferRelativeResize="0"/>
          <p:nvPr/>
        </p:nvPicPr>
        <p:blipFill rotWithShape="1">
          <a:blip r:embed="rId3">
            <a:alphaModFix/>
          </a:blip>
          <a:srcRect l="139" r="149"/>
          <a:stretch/>
        </p:blipFill>
        <p:spPr>
          <a:xfrm>
            <a:off x="1258175" y="1332825"/>
            <a:ext cx="1371601" cy="2002535"/>
          </a:xfrm>
          <a:prstGeom prst="rect">
            <a:avLst/>
          </a:prstGeom>
          <a:noFill/>
          <a:ln>
            <a:noFill/>
          </a:ln>
        </p:spPr>
      </p:pic>
      <p:sp>
        <p:nvSpPr>
          <p:cNvPr id="80" name="Google Shape;80;p1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81" name="Google Shape;81;p10"/>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40. Bullets 1–7 (Yellow/Green)">
  <p:cSld name="CUSTOM_2_7_1_3_1_1_1_2_1">
    <p:spTree>
      <p:nvGrpSpPr>
        <p:cNvPr id="1" name="Shape 1793"/>
        <p:cNvGrpSpPr/>
        <p:nvPr/>
      </p:nvGrpSpPr>
      <p:grpSpPr>
        <a:xfrm>
          <a:off x="0" y="0"/>
          <a:ext cx="0" cy="0"/>
          <a:chOff x="0" y="0"/>
          <a:chExt cx="0" cy="0"/>
        </a:xfrm>
      </p:grpSpPr>
      <p:sp>
        <p:nvSpPr>
          <p:cNvPr id="1794" name="Google Shape;1794;p92"/>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9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96" name="Google Shape;1796;p9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797" name="Google Shape;1797;p9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798" name="Google Shape;1798;p9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799" name="Google Shape;1799;p9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800" name="Google Shape;1800;p9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01" name="Google Shape;1801;p92"/>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02" name="Google Shape;1802;p92"/>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92"/>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04" name="Google Shape;1804;p92"/>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92"/>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06" name="Google Shape;1806;p92"/>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92"/>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08" name="Google Shape;1808;p92"/>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92"/>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10" name="Google Shape;1810;p92"/>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92"/>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12" name="Google Shape;1812;p92"/>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92"/>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814" name="Google Shape;1814;p92"/>
          <p:cNvPicPr preferRelativeResize="0"/>
          <p:nvPr/>
        </p:nvPicPr>
        <p:blipFill rotWithShape="1">
          <a:blip r:embed="rId2">
            <a:alphaModFix/>
          </a:blip>
          <a:srcRect t="1830" b="1830"/>
          <a:stretch/>
        </p:blipFill>
        <p:spPr>
          <a:xfrm>
            <a:off x="429768" y="1171588"/>
            <a:ext cx="521208" cy="396118"/>
          </a:xfrm>
          <a:prstGeom prst="rect">
            <a:avLst/>
          </a:prstGeom>
          <a:noFill/>
          <a:ln>
            <a:noFill/>
          </a:ln>
        </p:spPr>
      </p:pic>
      <p:pic>
        <p:nvPicPr>
          <p:cNvPr id="1815" name="Google Shape;1815;p92"/>
          <p:cNvPicPr preferRelativeResize="0"/>
          <p:nvPr/>
        </p:nvPicPr>
        <p:blipFill rotWithShape="1">
          <a:blip r:embed="rId2">
            <a:alphaModFix/>
          </a:blip>
          <a:srcRect t="1830" b="1830"/>
          <a:stretch/>
        </p:blipFill>
        <p:spPr>
          <a:xfrm>
            <a:off x="429768" y="1709650"/>
            <a:ext cx="521208" cy="396118"/>
          </a:xfrm>
          <a:prstGeom prst="rect">
            <a:avLst/>
          </a:prstGeom>
          <a:noFill/>
          <a:ln>
            <a:noFill/>
          </a:ln>
        </p:spPr>
      </p:pic>
      <p:pic>
        <p:nvPicPr>
          <p:cNvPr id="1816" name="Google Shape;1816;p92"/>
          <p:cNvPicPr preferRelativeResize="0"/>
          <p:nvPr/>
        </p:nvPicPr>
        <p:blipFill rotWithShape="1">
          <a:blip r:embed="rId2">
            <a:alphaModFix/>
          </a:blip>
          <a:srcRect t="1830" b="1830"/>
          <a:stretch/>
        </p:blipFill>
        <p:spPr>
          <a:xfrm>
            <a:off x="429768" y="2205600"/>
            <a:ext cx="521208" cy="396118"/>
          </a:xfrm>
          <a:prstGeom prst="rect">
            <a:avLst/>
          </a:prstGeom>
          <a:noFill/>
          <a:ln>
            <a:noFill/>
          </a:ln>
        </p:spPr>
      </p:pic>
      <p:pic>
        <p:nvPicPr>
          <p:cNvPr id="1817" name="Google Shape;1817;p92"/>
          <p:cNvPicPr preferRelativeResize="0"/>
          <p:nvPr/>
        </p:nvPicPr>
        <p:blipFill rotWithShape="1">
          <a:blip r:embed="rId2">
            <a:alphaModFix/>
          </a:blip>
          <a:srcRect t="1830" b="1830"/>
          <a:stretch/>
        </p:blipFill>
        <p:spPr>
          <a:xfrm>
            <a:off x="429768" y="2755163"/>
            <a:ext cx="521208" cy="396118"/>
          </a:xfrm>
          <a:prstGeom prst="rect">
            <a:avLst/>
          </a:prstGeom>
          <a:noFill/>
          <a:ln>
            <a:noFill/>
          </a:ln>
        </p:spPr>
      </p:pic>
      <p:pic>
        <p:nvPicPr>
          <p:cNvPr id="1818" name="Google Shape;1818;p92"/>
          <p:cNvPicPr preferRelativeResize="0"/>
          <p:nvPr/>
        </p:nvPicPr>
        <p:blipFill rotWithShape="1">
          <a:blip r:embed="rId2">
            <a:alphaModFix/>
          </a:blip>
          <a:srcRect t="1830" b="1830"/>
          <a:stretch/>
        </p:blipFill>
        <p:spPr>
          <a:xfrm>
            <a:off x="429768" y="3277788"/>
            <a:ext cx="521208" cy="396118"/>
          </a:xfrm>
          <a:prstGeom prst="rect">
            <a:avLst/>
          </a:prstGeom>
          <a:noFill/>
          <a:ln>
            <a:noFill/>
          </a:ln>
        </p:spPr>
      </p:pic>
      <p:pic>
        <p:nvPicPr>
          <p:cNvPr id="1819" name="Google Shape;1819;p92"/>
          <p:cNvPicPr preferRelativeResize="0"/>
          <p:nvPr/>
        </p:nvPicPr>
        <p:blipFill rotWithShape="1">
          <a:blip r:embed="rId2">
            <a:alphaModFix/>
          </a:blip>
          <a:srcRect t="1830" b="1830"/>
          <a:stretch/>
        </p:blipFill>
        <p:spPr>
          <a:xfrm>
            <a:off x="429768" y="3794760"/>
            <a:ext cx="520979" cy="393192"/>
          </a:xfrm>
          <a:prstGeom prst="rect">
            <a:avLst/>
          </a:prstGeom>
          <a:noFill/>
          <a:ln>
            <a:noFill/>
          </a:ln>
        </p:spPr>
      </p:pic>
      <p:pic>
        <p:nvPicPr>
          <p:cNvPr id="1820" name="Google Shape;1820;p92"/>
          <p:cNvPicPr preferRelativeResize="0"/>
          <p:nvPr/>
        </p:nvPicPr>
        <p:blipFill rotWithShape="1">
          <a:blip r:embed="rId2">
            <a:alphaModFix/>
          </a:blip>
          <a:srcRect t="1830" b="1830"/>
          <a:stretch/>
        </p:blipFill>
        <p:spPr>
          <a:xfrm>
            <a:off x="429768" y="4343400"/>
            <a:ext cx="520979"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41. Bullets 1–7 (Gray)">
  <p:cSld name="CUSTOM_2_7_1_3_1_1_1_2_1_1">
    <p:spTree>
      <p:nvGrpSpPr>
        <p:cNvPr id="1" name="Shape 1821"/>
        <p:cNvGrpSpPr/>
        <p:nvPr/>
      </p:nvGrpSpPr>
      <p:grpSpPr>
        <a:xfrm>
          <a:off x="0" y="0"/>
          <a:ext cx="0" cy="0"/>
          <a:chOff x="0" y="0"/>
          <a:chExt cx="0" cy="0"/>
        </a:xfrm>
      </p:grpSpPr>
      <p:sp>
        <p:nvSpPr>
          <p:cNvPr id="1822" name="Google Shape;1822;p93"/>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9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24" name="Google Shape;1824;p9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825" name="Google Shape;1825;p9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826" name="Google Shape;1826;p9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827" name="Google Shape;1827;p9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828" name="Google Shape;1828;p9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29" name="Google Shape;1829;p93"/>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30" name="Google Shape;1830;p93"/>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93"/>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32" name="Google Shape;1832;p93"/>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93"/>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34" name="Google Shape;1834;p93"/>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93"/>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36" name="Google Shape;1836;p93"/>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93"/>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38" name="Google Shape;1838;p93"/>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93"/>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40" name="Google Shape;1840;p93"/>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93"/>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842" name="Google Shape;1842;p93"/>
          <p:cNvPicPr preferRelativeResize="0"/>
          <p:nvPr/>
        </p:nvPicPr>
        <p:blipFill rotWithShape="1">
          <a:blip r:embed="rId2">
            <a:alphaModFix/>
          </a:blip>
          <a:srcRect t="2552" b="2561"/>
          <a:stretch/>
        </p:blipFill>
        <p:spPr>
          <a:xfrm>
            <a:off x="429768" y="1171588"/>
            <a:ext cx="521208" cy="396118"/>
          </a:xfrm>
          <a:prstGeom prst="rect">
            <a:avLst/>
          </a:prstGeom>
          <a:noFill/>
          <a:ln>
            <a:noFill/>
          </a:ln>
        </p:spPr>
      </p:pic>
      <p:pic>
        <p:nvPicPr>
          <p:cNvPr id="1843" name="Google Shape;1843;p93"/>
          <p:cNvPicPr preferRelativeResize="0"/>
          <p:nvPr/>
        </p:nvPicPr>
        <p:blipFill rotWithShape="1">
          <a:blip r:embed="rId2">
            <a:alphaModFix/>
          </a:blip>
          <a:srcRect t="2552" b="2561"/>
          <a:stretch/>
        </p:blipFill>
        <p:spPr>
          <a:xfrm>
            <a:off x="429768" y="1709650"/>
            <a:ext cx="521208" cy="396118"/>
          </a:xfrm>
          <a:prstGeom prst="rect">
            <a:avLst/>
          </a:prstGeom>
          <a:noFill/>
          <a:ln>
            <a:noFill/>
          </a:ln>
        </p:spPr>
      </p:pic>
      <p:pic>
        <p:nvPicPr>
          <p:cNvPr id="1844" name="Google Shape;1844;p93"/>
          <p:cNvPicPr preferRelativeResize="0"/>
          <p:nvPr/>
        </p:nvPicPr>
        <p:blipFill rotWithShape="1">
          <a:blip r:embed="rId2">
            <a:alphaModFix/>
          </a:blip>
          <a:srcRect t="2552" b="2561"/>
          <a:stretch/>
        </p:blipFill>
        <p:spPr>
          <a:xfrm>
            <a:off x="429768" y="2205600"/>
            <a:ext cx="521208" cy="396118"/>
          </a:xfrm>
          <a:prstGeom prst="rect">
            <a:avLst/>
          </a:prstGeom>
          <a:noFill/>
          <a:ln>
            <a:noFill/>
          </a:ln>
        </p:spPr>
      </p:pic>
      <p:pic>
        <p:nvPicPr>
          <p:cNvPr id="1845" name="Google Shape;1845;p93"/>
          <p:cNvPicPr preferRelativeResize="0"/>
          <p:nvPr/>
        </p:nvPicPr>
        <p:blipFill rotWithShape="1">
          <a:blip r:embed="rId2">
            <a:alphaModFix/>
          </a:blip>
          <a:srcRect t="2552" b="2561"/>
          <a:stretch/>
        </p:blipFill>
        <p:spPr>
          <a:xfrm>
            <a:off x="429768" y="2755163"/>
            <a:ext cx="521208" cy="396118"/>
          </a:xfrm>
          <a:prstGeom prst="rect">
            <a:avLst/>
          </a:prstGeom>
          <a:noFill/>
          <a:ln>
            <a:noFill/>
          </a:ln>
        </p:spPr>
      </p:pic>
      <p:pic>
        <p:nvPicPr>
          <p:cNvPr id="1846" name="Google Shape;1846;p93"/>
          <p:cNvPicPr preferRelativeResize="0"/>
          <p:nvPr/>
        </p:nvPicPr>
        <p:blipFill rotWithShape="1">
          <a:blip r:embed="rId2">
            <a:alphaModFix/>
          </a:blip>
          <a:srcRect t="2552" b="2561"/>
          <a:stretch/>
        </p:blipFill>
        <p:spPr>
          <a:xfrm>
            <a:off x="429768" y="3277788"/>
            <a:ext cx="521208" cy="396118"/>
          </a:xfrm>
          <a:prstGeom prst="rect">
            <a:avLst/>
          </a:prstGeom>
          <a:noFill/>
          <a:ln>
            <a:noFill/>
          </a:ln>
        </p:spPr>
      </p:pic>
      <p:pic>
        <p:nvPicPr>
          <p:cNvPr id="1847" name="Google Shape;1847;p93"/>
          <p:cNvPicPr preferRelativeResize="0"/>
          <p:nvPr/>
        </p:nvPicPr>
        <p:blipFill rotWithShape="1">
          <a:blip r:embed="rId2">
            <a:alphaModFix/>
          </a:blip>
          <a:srcRect t="2883" b="2892"/>
          <a:stretch/>
        </p:blipFill>
        <p:spPr>
          <a:xfrm>
            <a:off x="429768" y="3794760"/>
            <a:ext cx="520980" cy="393192"/>
          </a:xfrm>
          <a:prstGeom prst="rect">
            <a:avLst/>
          </a:prstGeom>
          <a:noFill/>
          <a:ln>
            <a:noFill/>
          </a:ln>
        </p:spPr>
      </p:pic>
      <p:pic>
        <p:nvPicPr>
          <p:cNvPr id="1848" name="Google Shape;1848;p93"/>
          <p:cNvPicPr preferRelativeResize="0"/>
          <p:nvPr/>
        </p:nvPicPr>
        <p:blipFill rotWithShape="1">
          <a:blip r:embed="rId2">
            <a:alphaModFix/>
          </a:blip>
          <a:srcRect t="2883" b="2892"/>
          <a:stretch/>
        </p:blipFill>
        <p:spPr>
          <a:xfrm>
            <a:off x="429768" y="4343400"/>
            <a:ext cx="520980"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42. Bullets 1–7 (Blue)">
  <p:cSld name="CUSTOM_2_7_1_3_1_1_1_2_1_1_1">
    <p:spTree>
      <p:nvGrpSpPr>
        <p:cNvPr id="1" name="Shape 1849"/>
        <p:cNvGrpSpPr/>
        <p:nvPr/>
      </p:nvGrpSpPr>
      <p:grpSpPr>
        <a:xfrm>
          <a:off x="0" y="0"/>
          <a:ext cx="0" cy="0"/>
          <a:chOff x="0" y="0"/>
          <a:chExt cx="0" cy="0"/>
        </a:xfrm>
      </p:grpSpPr>
      <p:sp>
        <p:nvSpPr>
          <p:cNvPr id="1850" name="Google Shape;1850;p94"/>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9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52" name="Google Shape;1852;p9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853" name="Google Shape;1853;p9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854" name="Google Shape;1854;p9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855" name="Google Shape;1855;p9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856" name="Google Shape;1856;p9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57" name="Google Shape;1857;p94"/>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58" name="Google Shape;1858;p94"/>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94"/>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60" name="Google Shape;1860;p94"/>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94"/>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62" name="Google Shape;1862;p94"/>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94"/>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64" name="Google Shape;1864;p94"/>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94"/>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66" name="Google Shape;1866;p94"/>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94"/>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68" name="Google Shape;1868;p94"/>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94"/>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870" name="Google Shape;1870;p94"/>
          <p:cNvPicPr preferRelativeResize="0"/>
          <p:nvPr/>
        </p:nvPicPr>
        <p:blipFill rotWithShape="1">
          <a:blip r:embed="rId2">
            <a:alphaModFix/>
          </a:blip>
          <a:srcRect t="1276" b="1276"/>
          <a:stretch/>
        </p:blipFill>
        <p:spPr>
          <a:xfrm>
            <a:off x="429768" y="1171588"/>
            <a:ext cx="521208" cy="396118"/>
          </a:xfrm>
          <a:prstGeom prst="rect">
            <a:avLst/>
          </a:prstGeom>
          <a:noFill/>
          <a:ln>
            <a:noFill/>
          </a:ln>
        </p:spPr>
      </p:pic>
      <p:pic>
        <p:nvPicPr>
          <p:cNvPr id="1871" name="Google Shape;1871;p94"/>
          <p:cNvPicPr preferRelativeResize="0"/>
          <p:nvPr/>
        </p:nvPicPr>
        <p:blipFill rotWithShape="1">
          <a:blip r:embed="rId2">
            <a:alphaModFix/>
          </a:blip>
          <a:srcRect t="1276" b="1276"/>
          <a:stretch/>
        </p:blipFill>
        <p:spPr>
          <a:xfrm>
            <a:off x="429768" y="1709650"/>
            <a:ext cx="521208" cy="396119"/>
          </a:xfrm>
          <a:prstGeom prst="rect">
            <a:avLst/>
          </a:prstGeom>
          <a:noFill/>
          <a:ln>
            <a:noFill/>
          </a:ln>
        </p:spPr>
      </p:pic>
      <p:pic>
        <p:nvPicPr>
          <p:cNvPr id="1872" name="Google Shape;1872;p94"/>
          <p:cNvPicPr preferRelativeResize="0"/>
          <p:nvPr/>
        </p:nvPicPr>
        <p:blipFill rotWithShape="1">
          <a:blip r:embed="rId2">
            <a:alphaModFix/>
          </a:blip>
          <a:srcRect t="1276" b="1276"/>
          <a:stretch/>
        </p:blipFill>
        <p:spPr>
          <a:xfrm>
            <a:off x="429768" y="2205600"/>
            <a:ext cx="521208" cy="396118"/>
          </a:xfrm>
          <a:prstGeom prst="rect">
            <a:avLst/>
          </a:prstGeom>
          <a:noFill/>
          <a:ln>
            <a:noFill/>
          </a:ln>
        </p:spPr>
      </p:pic>
      <p:pic>
        <p:nvPicPr>
          <p:cNvPr id="1873" name="Google Shape;1873;p94"/>
          <p:cNvPicPr preferRelativeResize="0"/>
          <p:nvPr/>
        </p:nvPicPr>
        <p:blipFill rotWithShape="1">
          <a:blip r:embed="rId2">
            <a:alphaModFix/>
          </a:blip>
          <a:srcRect t="1276" b="1276"/>
          <a:stretch/>
        </p:blipFill>
        <p:spPr>
          <a:xfrm>
            <a:off x="429768" y="2755163"/>
            <a:ext cx="521208" cy="396119"/>
          </a:xfrm>
          <a:prstGeom prst="rect">
            <a:avLst/>
          </a:prstGeom>
          <a:noFill/>
          <a:ln>
            <a:noFill/>
          </a:ln>
        </p:spPr>
      </p:pic>
      <p:pic>
        <p:nvPicPr>
          <p:cNvPr id="1874" name="Google Shape;1874;p94"/>
          <p:cNvPicPr preferRelativeResize="0"/>
          <p:nvPr/>
        </p:nvPicPr>
        <p:blipFill rotWithShape="1">
          <a:blip r:embed="rId2">
            <a:alphaModFix/>
          </a:blip>
          <a:srcRect t="1276" b="1276"/>
          <a:stretch/>
        </p:blipFill>
        <p:spPr>
          <a:xfrm>
            <a:off x="429768" y="3277788"/>
            <a:ext cx="521208" cy="396118"/>
          </a:xfrm>
          <a:prstGeom prst="rect">
            <a:avLst/>
          </a:prstGeom>
          <a:noFill/>
          <a:ln>
            <a:noFill/>
          </a:ln>
        </p:spPr>
      </p:pic>
      <p:pic>
        <p:nvPicPr>
          <p:cNvPr id="1875" name="Google Shape;1875;p94"/>
          <p:cNvPicPr preferRelativeResize="0"/>
          <p:nvPr/>
        </p:nvPicPr>
        <p:blipFill rotWithShape="1">
          <a:blip r:embed="rId2">
            <a:alphaModFix/>
          </a:blip>
          <a:srcRect t="1616" b="1616"/>
          <a:stretch/>
        </p:blipFill>
        <p:spPr>
          <a:xfrm>
            <a:off x="429768" y="3794760"/>
            <a:ext cx="520980" cy="393192"/>
          </a:xfrm>
          <a:prstGeom prst="rect">
            <a:avLst/>
          </a:prstGeom>
          <a:noFill/>
          <a:ln>
            <a:noFill/>
          </a:ln>
        </p:spPr>
      </p:pic>
      <p:pic>
        <p:nvPicPr>
          <p:cNvPr id="1876" name="Google Shape;1876;p94"/>
          <p:cNvPicPr preferRelativeResize="0"/>
          <p:nvPr/>
        </p:nvPicPr>
        <p:blipFill rotWithShape="1">
          <a:blip r:embed="rId2">
            <a:alphaModFix/>
          </a:blip>
          <a:srcRect t="1616" b="1616"/>
          <a:stretch/>
        </p:blipFill>
        <p:spPr>
          <a:xfrm>
            <a:off x="429768" y="4343400"/>
            <a:ext cx="520980"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43. Bullets 1–8 (Green)">
  <p:cSld name="CUSTOM_2_7_1_3_1_1_1_1_1_1">
    <p:spTree>
      <p:nvGrpSpPr>
        <p:cNvPr id="1" name="Shape 1877"/>
        <p:cNvGrpSpPr/>
        <p:nvPr/>
      </p:nvGrpSpPr>
      <p:grpSpPr>
        <a:xfrm>
          <a:off x="0" y="0"/>
          <a:ext cx="0" cy="0"/>
          <a:chOff x="0" y="0"/>
          <a:chExt cx="0" cy="0"/>
        </a:xfrm>
      </p:grpSpPr>
      <p:sp>
        <p:nvSpPr>
          <p:cNvPr id="1878" name="Google Shape;1878;p9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79" name="Google Shape;1879;p9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880" name="Google Shape;1880;p9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881" name="Google Shape;1881;p9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882" name="Google Shape;1882;p9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883" name="Google Shape;1883;p9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84" name="Google Shape;1884;p95"/>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95"/>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86" name="Google Shape;1886;p95"/>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95"/>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88" name="Google Shape;1888;p95"/>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95"/>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90" name="Google Shape;1890;p95"/>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95"/>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92" name="Google Shape;1892;p95"/>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95"/>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94" name="Google Shape;1894;p95"/>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95"/>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96" name="Google Shape;1896;p95"/>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95"/>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98" name="Google Shape;1898;p95"/>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95"/>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900" name="Google Shape;1900;p95"/>
          <p:cNvPicPr preferRelativeResize="0"/>
          <p:nvPr/>
        </p:nvPicPr>
        <p:blipFill rotWithShape="1">
          <a:blip r:embed="rId2">
            <a:alphaModFix/>
          </a:blip>
          <a:srcRect t="1830" b="1830"/>
          <a:stretch/>
        </p:blipFill>
        <p:spPr>
          <a:xfrm>
            <a:off x="429768" y="1261872"/>
            <a:ext cx="475488" cy="361371"/>
          </a:xfrm>
          <a:prstGeom prst="rect">
            <a:avLst/>
          </a:prstGeom>
          <a:noFill/>
          <a:ln>
            <a:noFill/>
          </a:ln>
        </p:spPr>
      </p:pic>
      <p:pic>
        <p:nvPicPr>
          <p:cNvPr id="1901" name="Google Shape;1901;p95"/>
          <p:cNvPicPr preferRelativeResize="0"/>
          <p:nvPr/>
        </p:nvPicPr>
        <p:blipFill rotWithShape="1">
          <a:blip r:embed="rId3">
            <a:alphaModFix/>
          </a:blip>
          <a:srcRect t="1047" b="1037"/>
          <a:stretch/>
        </p:blipFill>
        <p:spPr>
          <a:xfrm>
            <a:off x="429768" y="1709928"/>
            <a:ext cx="475488" cy="361371"/>
          </a:xfrm>
          <a:prstGeom prst="rect">
            <a:avLst/>
          </a:prstGeom>
          <a:noFill/>
          <a:ln>
            <a:noFill/>
          </a:ln>
        </p:spPr>
      </p:pic>
      <p:pic>
        <p:nvPicPr>
          <p:cNvPr id="1902" name="Google Shape;1902;p95"/>
          <p:cNvPicPr preferRelativeResize="0"/>
          <p:nvPr/>
        </p:nvPicPr>
        <p:blipFill rotWithShape="1">
          <a:blip r:embed="rId2">
            <a:alphaModFix/>
          </a:blip>
          <a:srcRect t="1830" b="1830"/>
          <a:stretch/>
        </p:blipFill>
        <p:spPr>
          <a:xfrm>
            <a:off x="429768" y="2129247"/>
            <a:ext cx="475488" cy="361371"/>
          </a:xfrm>
          <a:prstGeom prst="rect">
            <a:avLst/>
          </a:prstGeom>
          <a:noFill/>
          <a:ln>
            <a:noFill/>
          </a:ln>
        </p:spPr>
      </p:pic>
      <p:pic>
        <p:nvPicPr>
          <p:cNvPr id="1903" name="Google Shape;1903;p95"/>
          <p:cNvPicPr preferRelativeResize="0"/>
          <p:nvPr/>
        </p:nvPicPr>
        <p:blipFill rotWithShape="1">
          <a:blip r:embed="rId3">
            <a:alphaModFix/>
          </a:blip>
          <a:srcRect t="1047" b="1037"/>
          <a:stretch/>
        </p:blipFill>
        <p:spPr>
          <a:xfrm>
            <a:off x="429768" y="2577303"/>
            <a:ext cx="475488" cy="361371"/>
          </a:xfrm>
          <a:prstGeom prst="rect">
            <a:avLst/>
          </a:prstGeom>
          <a:noFill/>
          <a:ln>
            <a:noFill/>
          </a:ln>
        </p:spPr>
      </p:pic>
      <p:pic>
        <p:nvPicPr>
          <p:cNvPr id="1904" name="Google Shape;1904;p95"/>
          <p:cNvPicPr preferRelativeResize="0"/>
          <p:nvPr/>
        </p:nvPicPr>
        <p:blipFill rotWithShape="1">
          <a:blip r:embed="rId2">
            <a:alphaModFix/>
          </a:blip>
          <a:srcRect t="1830" b="1830"/>
          <a:stretch/>
        </p:blipFill>
        <p:spPr>
          <a:xfrm>
            <a:off x="429768" y="2999232"/>
            <a:ext cx="475488" cy="361371"/>
          </a:xfrm>
          <a:prstGeom prst="rect">
            <a:avLst/>
          </a:prstGeom>
          <a:noFill/>
          <a:ln>
            <a:noFill/>
          </a:ln>
        </p:spPr>
      </p:pic>
      <p:pic>
        <p:nvPicPr>
          <p:cNvPr id="1905" name="Google Shape;1905;p95"/>
          <p:cNvPicPr preferRelativeResize="0"/>
          <p:nvPr/>
        </p:nvPicPr>
        <p:blipFill rotWithShape="1">
          <a:blip r:embed="rId3">
            <a:alphaModFix/>
          </a:blip>
          <a:srcRect t="1047" b="1037"/>
          <a:stretch/>
        </p:blipFill>
        <p:spPr>
          <a:xfrm>
            <a:off x="429768" y="3438144"/>
            <a:ext cx="475488" cy="361371"/>
          </a:xfrm>
          <a:prstGeom prst="rect">
            <a:avLst/>
          </a:prstGeom>
          <a:noFill/>
          <a:ln>
            <a:noFill/>
          </a:ln>
        </p:spPr>
      </p:pic>
      <p:pic>
        <p:nvPicPr>
          <p:cNvPr id="1906" name="Google Shape;1906;p95"/>
          <p:cNvPicPr preferRelativeResize="0"/>
          <p:nvPr/>
        </p:nvPicPr>
        <p:blipFill rotWithShape="1">
          <a:blip r:embed="rId2">
            <a:alphaModFix/>
          </a:blip>
          <a:srcRect t="1830" b="1830"/>
          <a:stretch/>
        </p:blipFill>
        <p:spPr>
          <a:xfrm>
            <a:off x="429768" y="3877056"/>
            <a:ext cx="475488" cy="361371"/>
          </a:xfrm>
          <a:prstGeom prst="rect">
            <a:avLst/>
          </a:prstGeom>
          <a:noFill/>
          <a:ln>
            <a:noFill/>
          </a:ln>
        </p:spPr>
      </p:pic>
      <p:pic>
        <p:nvPicPr>
          <p:cNvPr id="1907" name="Google Shape;1907;p95"/>
          <p:cNvPicPr preferRelativeResize="0"/>
          <p:nvPr/>
        </p:nvPicPr>
        <p:blipFill rotWithShape="1">
          <a:blip r:embed="rId3">
            <a:alphaModFix/>
          </a:blip>
          <a:srcRect t="1047" b="1037"/>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44. Bullets 1–8 (Yellow/Green)">
  <p:cSld name="CUSTOM_2_7_1_3_1_1_1_1_1_1_1">
    <p:spTree>
      <p:nvGrpSpPr>
        <p:cNvPr id="1" name="Shape 1908"/>
        <p:cNvGrpSpPr/>
        <p:nvPr/>
      </p:nvGrpSpPr>
      <p:grpSpPr>
        <a:xfrm>
          <a:off x="0" y="0"/>
          <a:ext cx="0" cy="0"/>
          <a:chOff x="0" y="0"/>
          <a:chExt cx="0" cy="0"/>
        </a:xfrm>
      </p:grpSpPr>
      <p:sp>
        <p:nvSpPr>
          <p:cNvPr id="1909" name="Google Shape;1909;p9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10" name="Google Shape;1910;p9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911" name="Google Shape;1911;p9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912" name="Google Shape;1912;p9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913" name="Google Shape;1913;p9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914" name="Google Shape;1914;p9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15" name="Google Shape;1915;p96"/>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96"/>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17" name="Google Shape;1917;p96"/>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96"/>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19" name="Google Shape;1919;p96"/>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96"/>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21" name="Google Shape;1921;p96"/>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96"/>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23" name="Google Shape;1923;p96"/>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96"/>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25" name="Google Shape;1925;p96"/>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96"/>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27" name="Google Shape;1927;p96"/>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96"/>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29" name="Google Shape;1929;p96"/>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96"/>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931" name="Google Shape;1931;p96"/>
          <p:cNvPicPr preferRelativeResize="0"/>
          <p:nvPr/>
        </p:nvPicPr>
        <p:blipFill rotWithShape="1">
          <a:blip r:embed="rId2">
            <a:alphaModFix/>
          </a:blip>
          <a:srcRect t="1830" b="1830"/>
          <a:stretch/>
        </p:blipFill>
        <p:spPr>
          <a:xfrm>
            <a:off x="429768" y="1261872"/>
            <a:ext cx="475488" cy="361371"/>
          </a:xfrm>
          <a:prstGeom prst="rect">
            <a:avLst/>
          </a:prstGeom>
          <a:noFill/>
          <a:ln>
            <a:noFill/>
          </a:ln>
        </p:spPr>
      </p:pic>
      <p:pic>
        <p:nvPicPr>
          <p:cNvPr id="1932" name="Google Shape;1932;p96"/>
          <p:cNvPicPr preferRelativeResize="0"/>
          <p:nvPr/>
        </p:nvPicPr>
        <p:blipFill rotWithShape="1">
          <a:blip r:embed="rId2">
            <a:alphaModFix/>
          </a:blip>
          <a:srcRect t="1830" b="1830"/>
          <a:stretch/>
        </p:blipFill>
        <p:spPr>
          <a:xfrm>
            <a:off x="429768" y="1709928"/>
            <a:ext cx="475488" cy="361371"/>
          </a:xfrm>
          <a:prstGeom prst="rect">
            <a:avLst/>
          </a:prstGeom>
          <a:noFill/>
          <a:ln>
            <a:noFill/>
          </a:ln>
        </p:spPr>
      </p:pic>
      <p:pic>
        <p:nvPicPr>
          <p:cNvPr id="1933" name="Google Shape;1933;p96"/>
          <p:cNvPicPr preferRelativeResize="0"/>
          <p:nvPr/>
        </p:nvPicPr>
        <p:blipFill rotWithShape="1">
          <a:blip r:embed="rId2">
            <a:alphaModFix/>
          </a:blip>
          <a:srcRect t="1830" b="1830"/>
          <a:stretch/>
        </p:blipFill>
        <p:spPr>
          <a:xfrm>
            <a:off x="429768" y="2129247"/>
            <a:ext cx="475488" cy="361371"/>
          </a:xfrm>
          <a:prstGeom prst="rect">
            <a:avLst/>
          </a:prstGeom>
          <a:noFill/>
          <a:ln>
            <a:noFill/>
          </a:ln>
        </p:spPr>
      </p:pic>
      <p:pic>
        <p:nvPicPr>
          <p:cNvPr id="1934" name="Google Shape;1934;p96"/>
          <p:cNvPicPr preferRelativeResize="0"/>
          <p:nvPr/>
        </p:nvPicPr>
        <p:blipFill rotWithShape="1">
          <a:blip r:embed="rId2">
            <a:alphaModFix/>
          </a:blip>
          <a:srcRect t="1830" b="1830"/>
          <a:stretch/>
        </p:blipFill>
        <p:spPr>
          <a:xfrm>
            <a:off x="429768" y="2577303"/>
            <a:ext cx="475488" cy="361371"/>
          </a:xfrm>
          <a:prstGeom prst="rect">
            <a:avLst/>
          </a:prstGeom>
          <a:noFill/>
          <a:ln>
            <a:noFill/>
          </a:ln>
        </p:spPr>
      </p:pic>
      <p:pic>
        <p:nvPicPr>
          <p:cNvPr id="1935" name="Google Shape;1935;p96"/>
          <p:cNvPicPr preferRelativeResize="0"/>
          <p:nvPr/>
        </p:nvPicPr>
        <p:blipFill rotWithShape="1">
          <a:blip r:embed="rId2">
            <a:alphaModFix/>
          </a:blip>
          <a:srcRect t="1830" b="1830"/>
          <a:stretch/>
        </p:blipFill>
        <p:spPr>
          <a:xfrm>
            <a:off x="429768" y="2999232"/>
            <a:ext cx="475488" cy="361371"/>
          </a:xfrm>
          <a:prstGeom prst="rect">
            <a:avLst/>
          </a:prstGeom>
          <a:noFill/>
          <a:ln>
            <a:noFill/>
          </a:ln>
        </p:spPr>
      </p:pic>
      <p:pic>
        <p:nvPicPr>
          <p:cNvPr id="1936" name="Google Shape;1936;p96"/>
          <p:cNvPicPr preferRelativeResize="0"/>
          <p:nvPr/>
        </p:nvPicPr>
        <p:blipFill rotWithShape="1">
          <a:blip r:embed="rId2">
            <a:alphaModFix/>
          </a:blip>
          <a:srcRect t="1830" b="1830"/>
          <a:stretch/>
        </p:blipFill>
        <p:spPr>
          <a:xfrm>
            <a:off x="429768" y="3438144"/>
            <a:ext cx="475488" cy="361371"/>
          </a:xfrm>
          <a:prstGeom prst="rect">
            <a:avLst/>
          </a:prstGeom>
          <a:noFill/>
          <a:ln>
            <a:noFill/>
          </a:ln>
        </p:spPr>
      </p:pic>
      <p:pic>
        <p:nvPicPr>
          <p:cNvPr id="1937" name="Google Shape;1937;p96"/>
          <p:cNvPicPr preferRelativeResize="0"/>
          <p:nvPr/>
        </p:nvPicPr>
        <p:blipFill rotWithShape="1">
          <a:blip r:embed="rId2">
            <a:alphaModFix/>
          </a:blip>
          <a:srcRect t="1830" b="1830"/>
          <a:stretch/>
        </p:blipFill>
        <p:spPr>
          <a:xfrm>
            <a:off x="429768" y="3877056"/>
            <a:ext cx="475488" cy="361371"/>
          </a:xfrm>
          <a:prstGeom prst="rect">
            <a:avLst/>
          </a:prstGeom>
          <a:noFill/>
          <a:ln>
            <a:noFill/>
          </a:ln>
        </p:spPr>
      </p:pic>
      <p:pic>
        <p:nvPicPr>
          <p:cNvPr id="1938" name="Google Shape;1938;p96"/>
          <p:cNvPicPr preferRelativeResize="0"/>
          <p:nvPr/>
        </p:nvPicPr>
        <p:blipFill rotWithShape="1">
          <a:blip r:embed="rId2">
            <a:alphaModFix/>
          </a:blip>
          <a:srcRect t="1830" b="1830"/>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45. Bullets 1–8 (Gray)">
  <p:cSld name="CUSTOM_2_7_1_3_1_1_1_1_1_1_1_1">
    <p:spTree>
      <p:nvGrpSpPr>
        <p:cNvPr id="1" name="Shape 1939"/>
        <p:cNvGrpSpPr/>
        <p:nvPr/>
      </p:nvGrpSpPr>
      <p:grpSpPr>
        <a:xfrm>
          <a:off x="0" y="0"/>
          <a:ext cx="0" cy="0"/>
          <a:chOff x="0" y="0"/>
          <a:chExt cx="0" cy="0"/>
        </a:xfrm>
      </p:grpSpPr>
      <p:sp>
        <p:nvSpPr>
          <p:cNvPr id="1940" name="Google Shape;1940;p9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41" name="Google Shape;1941;p9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942" name="Google Shape;1942;p9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943" name="Google Shape;1943;p9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944" name="Google Shape;1944;p9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945" name="Google Shape;1945;p9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46" name="Google Shape;1946;p97"/>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97"/>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48" name="Google Shape;1948;p97"/>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97"/>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50" name="Google Shape;1950;p97"/>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97"/>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52" name="Google Shape;1952;p97"/>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97"/>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54" name="Google Shape;1954;p97"/>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97"/>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56" name="Google Shape;1956;p97"/>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97"/>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58" name="Google Shape;1958;p97"/>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97"/>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60" name="Google Shape;1960;p97"/>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97"/>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962" name="Google Shape;1962;p97"/>
          <p:cNvPicPr preferRelativeResize="0"/>
          <p:nvPr/>
        </p:nvPicPr>
        <p:blipFill rotWithShape="1">
          <a:blip r:embed="rId2">
            <a:alphaModFix/>
          </a:blip>
          <a:srcRect t="2552" b="2561"/>
          <a:stretch/>
        </p:blipFill>
        <p:spPr>
          <a:xfrm>
            <a:off x="429768" y="1261872"/>
            <a:ext cx="475488" cy="361371"/>
          </a:xfrm>
          <a:prstGeom prst="rect">
            <a:avLst/>
          </a:prstGeom>
          <a:noFill/>
          <a:ln>
            <a:noFill/>
          </a:ln>
        </p:spPr>
      </p:pic>
      <p:pic>
        <p:nvPicPr>
          <p:cNvPr id="1963" name="Google Shape;1963;p97"/>
          <p:cNvPicPr preferRelativeResize="0"/>
          <p:nvPr/>
        </p:nvPicPr>
        <p:blipFill rotWithShape="1">
          <a:blip r:embed="rId2">
            <a:alphaModFix/>
          </a:blip>
          <a:srcRect t="2552" b="2561"/>
          <a:stretch/>
        </p:blipFill>
        <p:spPr>
          <a:xfrm>
            <a:off x="429768" y="1709928"/>
            <a:ext cx="475488" cy="361371"/>
          </a:xfrm>
          <a:prstGeom prst="rect">
            <a:avLst/>
          </a:prstGeom>
          <a:noFill/>
          <a:ln>
            <a:noFill/>
          </a:ln>
        </p:spPr>
      </p:pic>
      <p:pic>
        <p:nvPicPr>
          <p:cNvPr id="1964" name="Google Shape;1964;p97"/>
          <p:cNvPicPr preferRelativeResize="0"/>
          <p:nvPr/>
        </p:nvPicPr>
        <p:blipFill rotWithShape="1">
          <a:blip r:embed="rId2">
            <a:alphaModFix/>
          </a:blip>
          <a:srcRect t="2552" b="2561"/>
          <a:stretch/>
        </p:blipFill>
        <p:spPr>
          <a:xfrm>
            <a:off x="429768" y="2129247"/>
            <a:ext cx="475488" cy="361371"/>
          </a:xfrm>
          <a:prstGeom prst="rect">
            <a:avLst/>
          </a:prstGeom>
          <a:noFill/>
          <a:ln>
            <a:noFill/>
          </a:ln>
        </p:spPr>
      </p:pic>
      <p:pic>
        <p:nvPicPr>
          <p:cNvPr id="1965" name="Google Shape;1965;p97"/>
          <p:cNvPicPr preferRelativeResize="0"/>
          <p:nvPr/>
        </p:nvPicPr>
        <p:blipFill rotWithShape="1">
          <a:blip r:embed="rId2">
            <a:alphaModFix/>
          </a:blip>
          <a:srcRect t="2552" b="2561"/>
          <a:stretch/>
        </p:blipFill>
        <p:spPr>
          <a:xfrm>
            <a:off x="429768" y="2577303"/>
            <a:ext cx="475488" cy="361371"/>
          </a:xfrm>
          <a:prstGeom prst="rect">
            <a:avLst/>
          </a:prstGeom>
          <a:noFill/>
          <a:ln>
            <a:noFill/>
          </a:ln>
        </p:spPr>
      </p:pic>
      <p:pic>
        <p:nvPicPr>
          <p:cNvPr id="1966" name="Google Shape;1966;p97"/>
          <p:cNvPicPr preferRelativeResize="0"/>
          <p:nvPr/>
        </p:nvPicPr>
        <p:blipFill rotWithShape="1">
          <a:blip r:embed="rId2">
            <a:alphaModFix/>
          </a:blip>
          <a:srcRect t="2552" b="2561"/>
          <a:stretch/>
        </p:blipFill>
        <p:spPr>
          <a:xfrm>
            <a:off x="429768" y="2999232"/>
            <a:ext cx="475488" cy="361371"/>
          </a:xfrm>
          <a:prstGeom prst="rect">
            <a:avLst/>
          </a:prstGeom>
          <a:noFill/>
          <a:ln>
            <a:noFill/>
          </a:ln>
        </p:spPr>
      </p:pic>
      <p:pic>
        <p:nvPicPr>
          <p:cNvPr id="1967" name="Google Shape;1967;p97"/>
          <p:cNvPicPr preferRelativeResize="0"/>
          <p:nvPr/>
        </p:nvPicPr>
        <p:blipFill rotWithShape="1">
          <a:blip r:embed="rId2">
            <a:alphaModFix/>
          </a:blip>
          <a:srcRect t="2552" b="2561"/>
          <a:stretch/>
        </p:blipFill>
        <p:spPr>
          <a:xfrm>
            <a:off x="429768" y="3438144"/>
            <a:ext cx="475488" cy="361371"/>
          </a:xfrm>
          <a:prstGeom prst="rect">
            <a:avLst/>
          </a:prstGeom>
          <a:noFill/>
          <a:ln>
            <a:noFill/>
          </a:ln>
        </p:spPr>
      </p:pic>
      <p:pic>
        <p:nvPicPr>
          <p:cNvPr id="1968" name="Google Shape;1968;p97"/>
          <p:cNvPicPr preferRelativeResize="0"/>
          <p:nvPr/>
        </p:nvPicPr>
        <p:blipFill rotWithShape="1">
          <a:blip r:embed="rId2">
            <a:alphaModFix/>
          </a:blip>
          <a:srcRect t="2552" b="2561"/>
          <a:stretch/>
        </p:blipFill>
        <p:spPr>
          <a:xfrm>
            <a:off x="429768" y="3877056"/>
            <a:ext cx="475488" cy="361371"/>
          </a:xfrm>
          <a:prstGeom prst="rect">
            <a:avLst/>
          </a:prstGeom>
          <a:noFill/>
          <a:ln>
            <a:noFill/>
          </a:ln>
        </p:spPr>
      </p:pic>
      <p:pic>
        <p:nvPicPr>
          <p:cNvPr id="1969" name="Google Shape;1969;p97"/>
          <p:cNvPicPr preferRelativeResize="0"/>
          <p:nvPr/>
        </p:nvPicPr>
        <p:blipFill rotWithShape="1">
          <a:blip r:embed="rId2">
            <a:alphaModFix/>
          </a:blip>
          <a:srcRect t="2552" b="2561"/>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46. Bullets 1–8 (Blue)">
  <p:cSld name="CUSTOM_2_7_1_3_1_1_1_1_1_1_1_1_1">
    <p:spTree>
      <p:nvGrpSpPr>
        <p:cNvPr id="1" name="Shape 1970"/>
        <p:cNvGrpSpPr/>
        <p:nvPr/>
      </p:nvGrpSpPr>
      <p:grpSpPr>
        <a:xfrm>
          <a:off x="0" y="0"/>
          <a:ext cx="0" cy="0"/>
          <a:chOff x="0" y="0"/>
          <a:chExt cx="0" cy="0"/>
        </a:xfrm>
      </p:grpSpPr>
      <p:sp>
        <p:nvSpPr>
          <p:cNvPr id="1971" name="Google Shape;1971;p9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72" name="Google Shape;1972;p9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973" name="Google Shape;1973;p9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974" name="Google Shape;1974;p9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975" name="Google Shape;1975;p9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976" name="Google Shape;1976;p9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77" name="Google Shape;1977;p98"/>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98"/>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79" name="Google Shape;1979;p98"/>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98"/>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81" name="Google Shape;1981;p98"/>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98"/>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83" name="Google Shape;1983;p98"/>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98"/>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85" name="Google Shape;1985;p98"/>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98"/>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87" name="Google Shape;1987;p98"/>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98"/>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89" name="Google Shape;1989;p98"/>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98"/>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91" name="Google Shape;1991;p98"/>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98"/>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993" name="Google Shape;1993;p98"/>
          <p:cNvPicPr preferRelativeResize="0"/>
          <p:nvPr/>
        </p:nvPicPr>
        <p:blipFill rotWithShape="1">
          <a:blip r:embed="rId2">
            <a:alphaModFix/>
          </a:blip>
          <a:srcRect t="1276" b="1276"/>
          <a:stretch/>
        </p:blipFill>
        <p:spPr>
          <a:xfrm>
            <a:off x="429768" y="1261872"/>
            <a:ext cx="475488" cy="361371"/>
          </a:xfrm>
          <a:prstGeom prst="rect">
            <a:avLst/>
          </a:prstGeom>
          <a:noFill/>
          <a:ln>
            <a:noFill/>
          </a:ln>
        </p:spPr>
      </p:pic>
      <p:pic>
        <p:nvPicPr>
          <p:cNvPr id="1994" name="Google Shape;1994;p98"/>
          <p:cNvPicPr preferRelativeResize="0"/>
          <p:nvPr/>
        </p:nvPicPr>
        <p:blipFill rotWithShape="1">
          <a:blip r:embed="rId2">
            <a:alphaModFix/>
          </a:blip>
          <a:srcRect t="1276" b="1276"/>
          <a:stretch/>
        </p:blipFill>
        <p:spPr>
          <a:xfrm>
            <a:off x="429768" y="1709928"/>
            <a:ext cx="475488" cy="361371"/>
          </a:xfrm>
          <a:prstGeom prst="rect">
            <a:avLst/>
          </a:prstGeom>
          <a:noFill/>
          <a:ln>
            <a:noFill/>
          </a:ln>
        </p:spPr>
      </p:pic>
      <p:pic>
        <p:nvPicPr>
          <p:cNvPr id="1995" name="Google Shape;1995;p98"/>
          <p:cNvPicPr preferRelativeResize="0"/>
          <p:nvPr/>
        </p:nvPicPr>
        <p:blipFill rotWithShape="1">
          <a:blip r:embed="rId2">
            <a:alphaModFix/>
          </a:blip>
          <a:srcRect t="1276" b="1276"/>
          <a:stretch/>
        </p:blipFill>
        <p:spPr>
          <a:xfrm>
            <a:off x="429768" y="2129247"/>
            <a:ext cx="475488" cy="361371"/>
          </a:xfrm>
          <a:prstGeom prst="rect">
            <a:avLst/>
          </a:prstGeom>
          <a:noFill/>
          <a:ln>
            <a:noFill/>
          </a:ln>
        </p:spPr>
      </p:pic>
      <p:pic>
        <p:nvPicPr>
          <p:cNvPr id="1996" name="Google Shape;1996;p98"/>
          <p:cNvPicPr preferRelativeResize="0"/>
          <p:nvPr/>
        </p:nvPicPr>
        <p:blipFill rotWithShape="1">
          <a:blip r:embed="rId2">
            <a:alphaModFix/>
          </a:blip>
          <a:srcRect t="1276" b="1276"/>
          <a:stretch/>
        </p:blipFill>
        <p:spPr>
          <a:xfrm>
            <a:off x="429768" y="2577303"/>
            <a:ext cx="475488" cy="361371"/>
          </a:xfrm>
          <a:prstGeom prst="rect">
            <a:avLst/>
          </a:prstGeom>
          <a:noFill/>
          <a:ln>
            <a:noFill/>
          </a:ln>
        </p:spPr>
      </p:pic>
      <p:pic>
        <p:nvPicPr>
          <p:cNvPr id="1997" name="Google Shape;1997;p98"/>
          <p:cNvPicPr preferRelativeResize="0"/>
          <p:nvPr/>
        </p:nvPicPr>
        <p:blipFill rotWithShape="1">
          <a:blip r:embed="rId2">
            <a:alphaModFix/>
          </a:blip>
          <a:srcRect t="1276" b="1276"/>
          <a:stretch/>
        </p:blipFill>
        <p:spPr>
          <a:xfrm>
            <a:off x="429768" y="2999232"/>
            <a:ext cx="475488" cy="361371"/>
          </a:xfrm>
          <a:prstGeom prst="rect">
            <a:avLst/>
          </a:prstGeom>
          <a:noFill/>
          <a:ln>
            <a:noFill/>
          </a:ln>
        </p:spPr>
      </p:pic>
      <p:pic>
        <p:nvPicPr>
          <p:cNvPr id="1998" name="Google Shape;1998;p98"/>
          <p:cNvPicPr preferRelativeResize="0"/>
          <p:nvPr/>
        </p:nvPicPr>
        <p:blipFill rotWithShape="1">
          <a:blip r:embed="rId2">
            <a:alphaModFix/>
          </a:blip>
          <a:srcRect t="1276" b="1276"/>
          <a:stretch/>
        </p:blipFill>
        <p:spPr>
          <a:xfrm>
            <a:off x="429768" y="3438144"/>
            <a:ext cx="475488" cy="361371"/>
          </a:xfrm>
          <a:prstGeom prst="rect">
            <a:avLst/>
          </a:prstGeom>
          <a:noFill/>
          <a:ln>
            <a:noFill/>
          </a:ln>
        </p:spPr>
      </p:pic>
      <p:pic>
        <p:nvPicPr>
          <p:cNvPr id="1999" name="Google Shape;1999;p98"/>
          <p:cNvPicPr preferRelativeResize="0"/>
          <p:nvPr/>
        </p:nvPicPr>
        <p:blipFill rotWithShape="1">
          <a:blip r:embed="rId2">
            <a:alphaModFix/>
          </a:blip>
          <a:srcRect t="1276" b="1276"/>
          <a:stretch/>
        </p:blipFill>
        <p:spPr>
          <a:xfrm>
            <a:off x="429768" y="3877056"/>
            <a:ext cx="475488" cy="361371"/>
          </a:xfrm>
          <a:prstGeom prst="rect">
            <a:avLst/>
          </a:prstGeom>
          <a:noFill/>
          <a:ln>
            <a:noFill/>
          </a:ln>
        </p:spPr>
      </p:pic>
      <p:pic>
        <p:nvPicPr>
          <p:cNvPr id="2000" name="Google Shape;2000;p98"/>
          <p:cNvPicPr preferRelativeResize="0"/>
          <p:nvPr/>
        </p:nvPicPr>
        <p:blipFill rotWithShape="1">
          <a:blip r:embed="rId2">
            <a:alphaModFix/>
          </a:blip>
          <a:srcRect t="1276" b="1276"/>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47. Fist to Five">
  <p:cSld name="CUSTOM_2_3_1_1_3_1_1_2_1_1_1_1">
    <p:spTree>
      <p:nvGrpSpPr>
        <p:cNvPr id="1" name="Shape 2001"/>
        <p:cNvGrpSpPr/>
        <p:nvPr/>
      </p:nvGrpSpPr>
      <p:grpSpPr>
        <a:xfrm>
          <a:off x="0" y="0"/>
          <a:ext cx="0" cy="0"/>
          <a:chOff x="0" y="0"/>
          <a:chExt cx="0" cy="0"/>
        </a:xfrm>
      </p:grpSpPr>
      <p:pic>
        <p:nvPicPr>
          <p:cNvPr id="2002" name="Google Shape;2002;p99"/>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2003" name="Google Shape;2003;p99"/>
          <p:cNvSpPr txBox="1">
            <a:spLocks noGrp="1"/>
          </p:cNvSpPr>
          <p:nvPr>
            <p:ph type="title"/>
          </p:nvPr>
        </p:nvSpPr>
        <p:spPr>
          <a:xfrm>
            <a:off x="274350" y="3307075"/>
            <a:ext cx="8595300" cy="15615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000">
                <a:latin typeface="Roboto Light"/>
                <a:ea typeface="Roboto Light"/>
                <a:cs typeface="Roboto Light"/>
                <a:sym typeface="Roboto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04" name="Google Shape;2004;p9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2005" name="Google Shape;2005;p99"/>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2006" name="Google Shape;2006;p99"/>
          <p:cNvPicPr preferRelativeResize="0"/>
          <p:nvPr/>
        </p:nvPicPr>
        <p:blipFill>
          <a:blip r:embed="rId3">
            <a:alphaModFix/>
          </a:blip>
          <a:stretch>
            <a:fillRect/>
          </a:stretch>
        </p:blipFill>
        <p:spPr>
          <a:xfrm>
            <a:off x="827549" y="769725"/>
            <a:ext cx="7488902" cy="1856625"/>
          </a:xfrm>
          <a:prstGeom prst="rect">
            <a:avLst/>
          </a:prstGeom>
          <a:noFill/>
          <a:ln>
            <a:noFill/>
          </a:ln>
        </p:spPr>
      </p:pic>
      <p:sp>
        <p:nvSpPr>
          <p:cNvPr id="2007" name="Google Shape;2007;p99"/>
          <p:cNvSpPr txBox="1"/>
          <p:nvPr/>
        </p:nvSpPr>
        <p:spPr>
          <a:xfrm>
            <a:off x="202525" y="2754341"/>
            <a:ext cx="8595300" cy="371100"/>
          </a:xfrm>
          <a:prstGeom prst="rect">
            <a:avLst/>
          </a:prstGeom>
          <a:noFill/>
          <a:ln>
            <a:noFill/>
          </a:ln>
        </p:spPr>
        <p:txBody>
          <a:bodyPr spcFirstLastPara="1" wrap="square" lIns="0" tIns="91425" rIns="0" bIns="91425" anchor="t" anchorCtr="0">
            <a:noAutofit/>
          </a:bodyPr>
          <a:lstStyle/>
          <a:p>
            <a:pPr marL="0" lvl="0" indent="0" algn="ctr" rtl="0">
              <a:lnSpc>
                <a:spcPct val="110000"/>
              </a:lnSpc>
              <a:spcBef>
                <a:spcPts val="0"/>
              </a:spcBef>
              <a:spcAft>
                <a:spcPts val="0"/>
              </a:spcAft>
              <a:buNone/>
            </a:pPr>
            <a:r>
              <a:rPr lang="en" sz="2400">
                <a:latin typeface="Roboto Medium"/>
                <a:ea typeface="Roboto Medium"/>
                <a:cs typeface="Roboto Medium"/>
                <a:sym typeface="Roboto Medium"/>
              </a:rPr>
              <a:t>FIST TO FIVE:</a:t>
            </a:r>
            <a:endParaRPr sz="2400">
              <a:latin typeface="Roboto Medium"/>
              <a:ea typeface="Roboto Medium"/>
              <a:cs typeface="Roboto Medium"/>
              <a:sym typeface="Roboto Medium"/>
            </a:endParaRPr>
          </a:p>
        </p:txBody>
      </p:sp>
      <p:cxnSp>
        <p:nvCxnSpPr>
          <p:cNvPr id="2008" name="Google Shape;2008;p99"/>
          <p:cNvCxnSpPr/>
          <p:nvPr/>
        </p:nvCxnSpPr>
        <p:spPr>
          <a:xfrm>
            <a:off x="2305500" y="3307075"/>
            <a:ext cx="45330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48. Review">
  <p:cSld name="CUSTOM_17_2_1_2_1">
    <p:spTree>
      <p:nvGrpSpPr>
        <p:cNvPr id="1" name="Shape 2009"/>
        <p:cNvGrpSpPr/>
        <p:nvPr/>
      </p:nvGrpSpPr>
      <p:grpSpPr>
        <a:xfrm>
          <a:off x="0" y="0"/>
          <a:ext cx="0" cy="0"/>
          <a:chOff x="0" y="0"/>
          <a:chExt cx="0" cy="0"/>
        </a:xfrm>
      </p:grpSpPr>
      <p:pic>
        <p:nvPicPr>
          <p:cNvPr id="2010" name="Google Shape;2010;p100"/>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2011" name="Google Shape;2011;p10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2012" name="Google Shape;2012;p100"/>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13" name="Google Shape;2013;p100"/>
          <p:cNvSpPr txBox="1"/>
          <p:nvPr/>
        </p:nvSpPr>
        <p:spPr>
          <a:xfrm>
            <a:off x="274350" y="2880775"/>
            <a:ext cx="85953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a:latin typeface="Roboto Medium"/>
                <a:ea typeface="Roboto Medium"/>
                <a:cs typeface="Roboto Medium"/>
                <a:sym typeface="Roboto Medium"/>
              </a:rPr>
              <a:t>Times Up! </a:t>
            </a:r>
            <a:r>
              <a:rPr lang="en" sz="3600">
                <a:latin typeface="Roboto Light"/>
                <a:ea typeface="Roboto Light"/>
                <a:cs typeface="Roboto Light"/>
                <a:sym typeface="Roboto Light"/>
              </a:rPr>
              <a:t>Let’s Review.</a:t>
            </a:r>
            <a:endParaRPr sz="3600">
              <a:latin typeface="Roboto Light"/>
              <a:ea typeface="Roboto Light"/>
              <a:cs typeface="Roboto Light"/>
              <a:sym typeface="Roboto Light"/>
            </a:endParaRPr>
          </a:p>
        </p:txBody>
      </p:sp>
      <p:pic>
        <p:nvPicPr>
          <p:cNvPr id="2014" name="Google Shape;2014;p100"/>
          <p:cNvPicPr preferRelativeResize="0"/>
          <p:nvPr/>
        </p:nvPicPr>
        <p:blipFill>
          <a:blip r:embed="rId3">
            <a:alphaModFix/>
          </a:blip>
          <a:stretch>
            <a:fillRect/>
          </a:stretch>
        </p:blipFill>
        <p:spPr>
          <a:xfrm>
            <a:off x="3960959" y="1143000"/>
            <a:ext cx="1222082" cy="1638675"/>
          </a:xfrm>
          <a:prstGeom prst="rect">
            <a:avLst/>
          </a:prstGeom>
          <a:noFill/>
          <a:ln>
            <a:noFill/>
          </a:ln>
        </p:spPr>
      </p:pic>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49. Take a Break 1">
  <p:cSld name="CUSTOM">
    <p:spTree>
      <p:nvGrpSpPr>
        <p:cNvPr id="1" name="Shape 2015"/>
        <p:cNvGrpSpPr/>
        <p:nvPr/>
      </p:nvGrpSpPr>
      <p:grpSpPr>
        <a:xfrm>
          <a:off x="0" y="0"/>
          <a:ext cx="0" cy="0"/>
          <a:chOff x="0" y="0"/>
          <a:chExt cx="0" cy="0"/>
        </a:xfrm>
      </p:grpSpPr>
      <p:sp>
        <p:nvSpPr>
          <p:cNvPr id="2016" name="Google Shape;2016;p10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2017" name="Google Shape;2017;p101"/>
          <p:cNvPicPr preferRelativeResize="0"/>
          <p:nvPr/>
        </p:nvPicPr>
        <p:blipFill>
          <a:blip r:embed="rId2">
            <a:alphaModFix/>
          </a:blip>
          <a:stretch>
            <a:fillRect/>
          </a:stretch>
        </p:blipFill>
        <p:spPr>
          <a:xfrm>
            <a:off x="0" y="0"/>
            <a:ext cx="9143971" cy="5143500"/>
          </a:xfrm>
          <a:prstGeom prst="rect">
            <a:avLst/>
          </a:prstGeom>
          <a:noFill/>
          <a:ln>
            <a:noFill/>
          </a:ln>
        </p:spPr>
      </p:pic>
      <p:sp>
        <p:nvSpPr>
          <p:cNvPr id="2018" name="Google Shape;2018;p101"/>
          <p:cNvSpPr txBox="1"/>
          <p:nvPr/>
        </p:nvSpPr>
        <p:spPr>
          <a:xfrm>
            <a:off x="-25" y="944800"/>
            <a:ext cx="91440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2019" name="Google Shape;2019;p101"/>
          <p:cNvCxnSpPr/>
          <p:nvPr/>
        </p:nvCxnSpPr>
        <p:spPr>
          <a:xfrm>
            <a:off x="2305500" y="2001900"/>
            <a:ext cx="45330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theme" Target="../theme/theme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63.xml"/><Relationship Id="rId18" Type="http://schemas.openxmlformats.org/officeDocument/2006/relationships/slideLayout" Target="../slideLayouts/slideLayout68.xml"/><Relationship Id="rId26" Type="http://schemas.openxmlformats.org/officeDocument/2006/relationships/slideLayout" Target="../slideLayouts/slideLayout76.xml"/><Relationship Id="rId39" Type="http://schemas.openxmlformats.org/officeDocument/2006/relationships/slideLayout" Target="../slideLayouts/slideLayout89.xml"/><Relationship Id="rId21" Type="http://schemas.openxmlformats.org/officeDocument/2006/relationships/slideLayout" Target="../slideLayouts/slideLayout71.xml"/><Relationship Id="rId34" Type="http://schemas.openxmlformats.org/officeDocument/2006/relationships/slideLayout" Target="../slideLayouts/slideLayout84.xml"/><Relationship Id="rId42" Type="http://schemas.openxmlformats.org/officeDocument/2006/relationships/slideLayout" Target="../slideLayouts/slideLayout92.xml"/><Relationship Id="rId47" Type="http://schemas.openxmlformats.org/officeDocument/2006/relationships/slideLayout" Target="../slideLayouts/slideLayout97.xml"/><Relationship Id="rId50" Type="http://schemas.openxmlformats.org/officeDocument/2006/relationships/slideLayout" Target="../slideLayouts/slideLayout100.xml"/><Relationship Id="rId7" Type="http://schemas.openxmlformats.org/officeDocument/2006/relationships/slideLayout" Target="../slideLayouts/slideLayout57.xml"/><Relationship Id="rId2" Type="http://schemas.openxmlformats.org/officeDocument/2006/relationships/slideLayout" Target="../slideLayouts/slideLayout52.xml"/><Relationship Id="rId16" Type="http://schemas.openxmlformats.org/officeDocument/2006/relationships/slideLayout" Target="../slideLayouts/slideLayout66.xml"/><Relationship Id="rId29" Type="http://schemas.openxmlformats.org/officeDocument/2006/relationships/slideLayout" Target="../slideLayouts/slideLayout79.xml"/><Relationship Id="rId11" Type="http://schemas.openxmlformats.org/officeDocument/2006/relationships/slideLayout" Target="../slideLayouts/slideLayout61.xml"/><Relationship Id="rId24" Type="http://schemas.openxmlformats.org/officeDocument/2006/relationships/slideLayout" Target="../slideLayouts/slideLayout74.xml"/><Relationship Id="rId32" Type="http://schemas.openxmlformats.org/officeDocument/2006/relationships/slideLayout" Target="../slideLayouts/slideLayout82.xml"/><Relationship Id="rId37" Type="http://schemas.openxmlformats.org/officeDocument/2006/relationships/slideLayout" Target="../slideLayouts/slideLayout87.xml"/><Relationship Id="rId40" Type="http://schemas.openxmlformats.org/officeDocument/2006/relationships/slideLayout" Target="../slideLayouts/slideLayout90.xml"/><Relationship Id="rId45" Type="http://schemas.openxmlformats.org/officeDocument/2006/relationships/slideLayout" Target="../slideLayouts/slideLayout95.xml"/><Relationship Id="rId5" Type="http://schemas.openxmlformats.org/officeDocument/2006/relationships/slideLayout" Target="../slideLayouts/slideLayout55.xml"/><Relationship Id="rId15" Type="http://schemas.openxmlformats.org/officeDocument/2006/relationships/slideLayout" Target="../slideLayouts/slideLayout65.xml"/><Relationship Id="rId23" Type="http://schemas.openxmlformats.org/officeDocument/2006/relationships/slideLayout" Target="../slideLayouts/slideLayout73.xml"/><Relationship Id="rId28" Type="http://schemas.openxmlformats.org/officeDocument/2006/relationships/slideLayout" Target="../slideLayouts/slideLayout78.xml"/><Relationship Id="rId36" Type="http://schemas.openxmlformats.org/officeDocument/2006/relationships/slideLayout" Target="../slideLayouts/slideLayout86.xml"/><Relationship Id="rId49" Type="http://schemas.openxmlformats.org/officeDocument/2006/relationships/slideLayout" Target="../slideLayouts/slideLayout99.xml"/><Relationship Id="rId10" Type="http://schemas.openxmlformats.org/officeDocument/2006/relationships/slideLayout" Target="../slideLayouts/slideLayout60.xml"/><Relationship Id="rId19" Type="http://schemas.openxmlformats.org/officeDocument/2006/relationships/slideLayout" Target="../slideLayouts/slideLayout69.xml"/><Relationship Id="rId31" Type="http://schemas.openxmlformats.org/officeDocument/2006/relationships/slideLayout" Target="../slideLayouts/slideLayout81.xml"/><Relationship Id="rId44" Type="http://schemas.openxmlformats.org/officeDocument/2006/relationships/slideLayout" Target="../slideLayouts/slideLayout94.xml"/><Relationship Id="rId4" Type="http://schemas.openxmlformats.org/officeDocument/2006/relationships/slideLayout" Target="../slideLayouts/slideLayout54.xml"/><Relationship Id="rId9" Type="http://schemas.openxmlformats.org/officeDocument/2006/relationships/slideLayout" Target="../slideLayouts/slideLayout59.xml"/><Relationship Id="rId14" Type="http://schemas.openxmlformats.org/officeDocument/2006/relationships/slideLayout" Target="../slideLayouts/slideLayout64.xml"/><Relationship Id="rId22" Type="http://schemas.openxmlformats.org/officeDocument/2006/relationships/slideLayout" Target="../slideLayouts/slideLayout72.xml"/><Relationship Id="rId27" Type="http://schemas.openxmlformats.org/officeDocument/2006/relationships/slideLayout" Target="../slideLayouts/slideLayout77.xml"/><Relationship Id="rId30" Type="http://schemas.openxmlformats.org/officeDocument/2006/relationships/slideLayout" Target="../slideLayouts/slideLayout80.xml"/><Relationship Id="rId35" Type="http://schemas.openxmlformats.org/officeDocument/2006/relationships/slideLayout" Target="../slideLayouts/slideLayout85.xml"/><Relationship Id="rId43" Type="http://schemas.openxmlformats.org/officeDocument/2006/relationships/slideLayout" Target="../slideLayouts/slideLayout93.xml"/><Relationship Id="rId48" Type="http://schemas.openxmlformats.org/officeDocument/2006/relationships/slideLayout" Target="../slideLayouts/slideLayout98.xml"/><Relationship Id="rId8" Type="http://schemas.openxmlformats.org/officeDocument/2006/relationships/slideLayout" Target="../slideLayouts/slideLayout58.xml"/><Relationship Id="rId51" Type="http://schemas.openxmlformats.org/officeDocument/2006/relationships/theme" Target="../theme/theme2.xml"/><Relationship Id="rId3" Type="http://schemas.openxmlformats.org/officeDocument/2006/relationships/slideLayout" Target="../slideLayouts/slideLayout53.xml"/><Relationship Id="rId12" Type="http://schemas.openxmlformats.org/officeDocument/2006/relationships/slideLayout" Target="../slideLayouts/slideLayout62.xml"/><Relationship Id="rId17" Type="http://schemas.openxmlformats.org/officeDocument/2006/relationships/slideLayout" Target="../slideLayouts/slideLayout67.xml"/><Relationship Id="rId25" Type="http://schemas.openxmlformats.org/officeDocument/2006/relationships/slideLayout" Target="../slideLayouts/slideLayout75.xml"/><Relationship Id="rId33" Type="http://schemas.openxmlformats.org/officeDocument/2006/relationships/slideLayout" Target="../slideLayouts/slideLayout83.xml"/><Relationship Id="rId38" Type="http://schemas.openxmlformats.org/officeDocument/2006/relationships/slideLayout" Target="../slideLayouts/slideLayout88.xml"/><Relationship Id="rId46" Type="http://schemas.openxmlformats.org/officeDocument/2006/relationships/slideLayout" Target="../slideLayouts/slideLayout96.xml"/><Relationship Id="rId20" Type="http://schemas.openxmlformats.org/officeDocument/2006/relationships/slideLayout" Target="../slideLayouts/slideLayout70.xml"/><Relationship Id="rId41" Type="http://schemas.openxmlformats.org/officeDocument/2006/relationships/slideLayout" Target="../slideLayouts/slideLayout91.xml"/><Relationship Id="rId1" Type="http://schemas.openxmlformats.org/officeDocument/2006/relationships/slideLayout" Target="../slideLayouts/slideLayout51.xml"/><Relationship Id="rId6" Type="http://schemas.openxmlformats.org/officeDocument/2006/relationships/slideLayout" Target="../slideLayouts/slideLayout5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algn="r">
              <a:buNone/>
              <a:defRPr sz="1300">
                <a:solidFill>
                  <a:schemeClr val="tx1"/>
                </a:solidFill>
              </a:defRPr>
            </a:lvl1pPr>
            <a:lvl2pPr lvl="1" algn="r">
              <a:buNone/>
              <a:defRPr sz="1300">
                <a:solidFill>
                  <a:schemeClr val="tx1"/>
                </a:solidFill>
              </a:defRPr>
            </a:lvl2pPr>
            <a:lvl3pPr lvl="2" algn="r">
              <a:buNone/>
              <a:defRPr sz="1300">
                <a:solidFill>
                  <a:schemeClr val="tx1"/>
                </a:solidFill>
              </a:defRPr>
            </a:lvl3pPr>
            <a:lvl4pPr lvl="3" algn="r">
              <a:buNone/>
              <a:defRPr sz="1300">
                <a:solidFill>
                  <a:schemeClr val="tx1"/>
                </a:solidFill>
              </a:defRPr>
            </a:lvl4pPr>
            <a:lvl5pPr lvl="4" algn="r">
              <a:buNone/>
              <a:defRPr sz="1300">
                <a:solidFill>
                  <a:schemeClr val="tx1"/>
                </a:solidFill>
              </a:defRPr>
            </a:lvl5pPr>
            <a:lvl6pPr lvl="5" algn="r">
              <a:buNone/>
              <a:defRPr sz="1300">
                <a:solidFill>
                  <a:schemeClr val="tx1"/>
                </a:solidFill>
              </a:defRPr>
            </a:lvl6pPr>
            <a:lvl7pPr lvl="6" algn="r">
              <a:buNone/>
              <a:defRPr sz="1300">
                <a:solidFill>
                  <a:schemeClr val="tx1"/>
                </a:solidFill>
              </a:defRPr>
            </a:lvl7pPr>
            <a:lvl8pPr lvl="7" algn="r">
              <a:buNone/>
              <a:defRPr sz="1300">
                <a:solidFill>
                  <a:schemeClr val="tx1"/>
                </a:solidFill>
              </a:defRPr>
            </a:lvl8pPr>
            <a:lvl9pPr lvl="8" algn="r">
              <a:buNone/>
              <a:defRPr sz="1300">
                <a:solidFill>
                  <a:schemeClr val="tx1"/>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1015"/>
        <p:cNvGrpSpPr/>
        <p:nvPr/>
      </p:nvGrpSpPr>
      <p:grpSpPr>
        <a:xfrm>
          <a:off x="0" y="0"/>
          <a:ext cx="0" cy="0"/>
          <a:chOff x="0" y="0"/>
          <a:chExt cx="0" cy="0"/>
        </a:xfrm>
      </p:grpSpPr>
      <p:sp>
        <p:nvSpPr>
          <p:cNvPr id="1016" name="Google Shape;1016;p5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algn="r" rtl="0">
              <a:buNone/>
              <a:defRPr sz="1300">
                <a:solidFill>
                  <a:schemeClr val="tx1"/>
                </a:solidFill>
              </a:defRPr>
            </a:lvl1pPr>
            <a:lvl2pPr lvl="1" algn="r" rtl="0">
              <a:buNone/>
              <a:defRPr sz="1300">
                <a:solidFill>
                  <a:schemeClr val="tx1"/>
                </a:solidFill>
              </a:defRPr>
            </a:lvl2pPr>
            <a:lvl3pPr lvl="2" algn="r" rtl="0">
              <a:buNone/>
              <a:defRPr sz="1300">
                <a:solidFill>
                  <a:schemeClr val="tx1"/>
                </a:solidFill>
              </a:defRPr>
            </a:lvl3pPr>
            <a:lvl4pPr lvl="3" algn="r" rtl="0">
              <a:buNone/>
              <a:defRPr sz="1300">
                <a:solidFill>
                  <a:schemeClr val="tx1"/>
                </a:solidFill>
              </a:defRPr>
            </a:lvl4pPr>
            <a:lvl5pPr lvl="4" algn="r" rtl="0">
              <a:buNone/>
              <a:defRPr sz="1300">
                <a:solidFill>
                  <a:schemeClr val="tx1"/>
                </a:solidFill>
              </a:defRPr>
            </a:lvl5pPr>
            <a:lvl6pPr lvl="5" algn="r" rtl="0">
              <a:buNone/>
              <a:defRPr sz="1300">
                <a:solidFill>
                  <a:schemeClr val="tx1"/>
                </a:solidFill>
              </a:defRPr>
            </a:lvl6pPr>
            <a:lvl7pPr lvl="6" algn="r" rtl="0">
              <a:buNone/>
              <a:defRPr sz="1300">
                <a:solidFill>
                  <a:schemeClr val="tx1"/>
                </a:solidFill>
              </a:defRPr>
            </a:lvl7pPr>
            <a:lvl8pPr lvl="7" algn="r" rtl="0">
              <a:buNone/>
              <a:defRPr sz="1300">
                <a:solidFill>
                  <a:schemeClr val="tx1"/>
                </a:solidFill>
              </a:defRPr>
            </a:lvl8pPr>
            <a:lvl9pPr lvl="8" algn="r" rtl="0">
              <a:buNone/>
              <a:defRPr sz="1300">
                <a:solidFill>
                  <a:schemeClr val="tx1"/>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 id="2147483709" r:id="rId12"/>
    <p:sldLayoutId id="2147483710" r:id="rId13"/>
    <p:sldLayoutId id="2147483711" r:id="rId14"/>
    <p:sldLayoutId id="2147483712" r:id="rId15"/>
    <p:sldLayoutId id="2147483713" r:id="rId16"/>
    <p:sldLayoutId id="2147483714" r:id="rId17"/>
    <p:sldLayoutId id="2147483715" r:id="rId18"/>
    <p:sldLayoutId id="2147483716" r:id="rId19"/>
    <p:sldLayoutId id="2147483717" r:id="rId20"/>
    <p:sldLayoutId id="2147483718" r:id="rId21"/>
    <p:sldLayoutId id="2147483719" r:id="rId22"/>
    <p:sldLayoutId id="2147483720" r:id="rId23"/>
    <p:sldLayoutId id="2147483721" r:id="rId24"/>
    <p:sldLayoutId id="2147483722" r:id="rId25"/>
    <p:sldLayoutId id="2147483723" r:id="rId26"/>
    <p:sldLayoutId id="2147483724" r:id="rId27"/>
    <p:sldLayoutId id="2147483725" r:id="rId28"/>
    <p:sldLayoutId id="2147483726" r:id="rId29"/>
    <p:sldLayoutId id="2147483727" r:id="rId30"/>
    <p:sldLayoutId id="2147483728" r:id="rId31"/>
    <p:sldLayoutId id="2147483729" r:id="rId32"/>
    <p:sldLayoutId id="2147483730" r:id="rId33"/>
    <p:sldLayoutId id="2147483731" r:id="rId34"/>
    <p:sldLayoutId id="2147483732" r:id="rId35"/>
    <p:sldLayoutId id="2147483733" r:id="rId36"/>
    <p:sldLayoutId id="2147483734" r:id="rId37"/>
    <p:sldLayoutId id="2147483735" r:id="rId38"/>
    <p:sldLayoutId id="2147483736" r:id="rId39"/>
    <p:sldLayoutId id="2147483737" r:id="rId40"/>
    <p:sldLayoutId id="2147483738" r:id="rId41"/>
    <p:sldLayoutId id="2147483739" r:id="rId42"/>
    <p:sldLayoutId id="2147483740" r:id="rId43"/>
    <p:sldLayoutId id="2147483741" r:id="rId44"/>
    <p:sldLayoutId id="2147483742" r:id="rId45"/>
    <p:sldLayoutId id="2147483743" r:id="rId46"/>
    <p:sldLayoutId id="2147483744" r:id="rId47"/>
    <p:sldLayoutId id="2147483745" r:id="rId48"/>
    <p:sldLayoutId id="2147483746" r:id="rId49"/>
    <p:sldLayoutId id="2147483747" r:id="rId5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5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7.xml"/></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5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0.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9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5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5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5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5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5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8.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5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5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5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00.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55.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59.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5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60.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5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6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98.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57.xml"/></Relationships>
</file>

<file path=ppt/slides/_rels/slide5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2.xml"/><Relationship Id="rId1" Type="http://schemas.openxmlformats.org/officeDocument/2006/relationships/slideLayout" Target="../slideLayouts/slideLayout5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55.xml"/></Relationships>
</file>

<file path=ppt/slides/_rels/slide5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4.xml"/><Relationship Id="rId1" Type="http://schemas.openxmlformats.org/officeDocument/2006/relationships/slideLayout" Target="../slideLayouts/slideLayout57.xml"/><Relationship Id="rId5" Type="http://schemas.openxmlformats.org/officeDocument/2006/relationships/image" Target="../media/image33.png"/><Relationship Id="rId4" Type="http://schemas.openxmlformats.org/officeDocument/2006/relationships/image" Target="../media/image24.pn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57.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5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57.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60.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61.xml"/></Relationships>
</file>

<file path=ppt/slides/_rels/slide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xml"/><Relationship Id="rId1" Type="http://schemas.openxmlformats.org/officeDocument/2006/relationships/slideLayout" Target="../slideLayouts/slideLayout57.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98.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55.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57.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57.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57.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59.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57.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71.xml"/></Relationships>
</file>

<file path=ppt/slides/_rels/slide68.xml.rels><?xml version="1.0" encoding="UTF-8" standalone="yes"?>
<Relationships xmlns="http://schemas.openxmlformats.org/package/2006/relationships"><Relationship Id="rId3" Type="http://schemas.openxmlformats.org/officeDocument/2006/relationships/image" Target="../media/image34.gif"/><Relationship Id="rId2" Type="http://schemas.openxmlformats.org/officeDocument/2006/relationships/notesSlide" Target="../notesSlides/notesSlide68.xml"/><Relationship Id="rId1" Type="http://schemas.openxmlformats.org/officeDocument/2006/relationships/slideLayout" Target="../slideLayouts/slideLayout56.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6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7.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98.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57.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57.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57.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57.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57.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57.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57.xml"/></Relationships>
</file>

<file path=ppt/slides/_rels/slide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5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028"/>
        <p:cNvGrpSpPr/>
        <p:nvPr/>
      </p:nvGrpSpPr>
      <p:grpSpPr>
        <a:xfrm>
          <a:off x="0" y="0"/>
          <a:ext cx="0" cy="0"/>
          <a:chOff x="0" y="0"/>
          <a:chExt cx="0" cy="0"/>
        </a:xfrm>
      </p:grpSpPr>
      <p:sp>
        <p:nvSpPr>
          <p:cNvPr id="2029" name="Google Shape;2029;p103"/>
          <p:cNvSpPr txBox="1">
            <a:spLocks noGrp="1"/>
          </p:cNvSpPr>
          <p:nvPr>
            <p:ph type="title"/>
          </p:nvPr>
        </p:nvSpPr>
        <p:spPr>
          <a:xfrm>
            <a:off x="525600" y="4319775"/>
            <a:ext cx="8344500" cy="319200"/>
          </a:xfrm>
          <a:prstGeom prst="rect">
            <a:avLst/>
          </a:prstGeom>
        </p:spPr>
        <p:txBody>
          <a:bodyPr spcFirstLastPara="1" wrap="square" lIns="0" tIns="9125" rIns="1188700" bIns="0" anchor="ctr" anchorCtr="0">
            <a:noAutofit/>
          </a:bodyPr>
          <a:lstStyle/>
          <a:p>
            <a:pPr marL="0" lvl="0" indent="0" algn="r" rtl="0">
              <a:spcBef>
                <a:spcPts val="0"/>
              </a:spcBef>
              <a:spcAft>
                <a:spcPts val="0"/>
              </a:spcAft>
              <a:buNone/>
            </a:pPr>
            <a:r>
              <a:rPr lang="en"/>
              <a:t>SIEMS Day 2</a:t>
            </a:r>
            <a:endParaRPr/>
          </a:p>
        </p:txBody>
      </p:sp>
      <p:sp>
        <p:nvSpPr>
          <p:cNvPr id="2030" name="Google Shape;2030;p103"/>
          <p:cNvSpPr txBox="1">
            <a:spLocks noGrp="1"/>
          </p:cNvSpPr>
          <p:nvPr>
            <p:ph type="title" idx="2"/>
          </p:nvPr>
        </p:nvSpPr>
        <p:spPr>
          <a:xfrm>
            <a:off x="274350" y="1828800"/>
            <a:ext cx="8595300" cy="1248000"/>
          </a:xfrm>
          <a:prstGeom prst="rect">
            <a:avLst/>
          </a:prstGeom>
        </p:spPr>
        <p:txBody>
          <a:bodyPr spcFirstLastPara="1" wrap="square" lIns="2880350" tIns="0" rIns="457200" bIns="457200" anchor="t" anchorCtr="0">
            <a:noAutofit/>
          </a:bodyPr>
          <a:lstStyle/>
          <a:p>
            <a:pPr marL="0" lvl="0" indent="0" algn="l" rtl="0">
              <a:spcBef>
                <a:spcPts val="0"/>
              </a:spcBef>
              <a:spcAft>
                <a:spcPts val="0"/>
              </a:spcAft>
              <a:buNone/>
            </a:pPr>
            <a:r>
              <a:rPr lang="en">
                <a:solidFill>
                  <a:srgbClr val="38761D"/>
                </a:solidFill>
              </a:rPr>
              <a:t>Splunk</a:t>
            </a:r>
            <a:r>
              <a:rPr lang="en"/>
              <a:t>: </a:t>
            </a:r>
            <a:r>
              <a:rPr lang="en" sz="2400"/>
              <a:t>Search, Statistics and Report</a:t>
            </a:r>
            <a:endParaRPr sz="240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109"/>
        <p:cNvGrpSpPr/>
        <p:nvPr/>
      </p:nvGrpSpPr>
      <p:grpSpPr>
        <a:xfrm>
          <a:off x="0" y="0"/>
          <a:ext cx="0" cy="0"/>
          <a:chOff x="0" y="0"/>
          <a:chExt cx="0" cy="0"/>
        </a:xfrm>
      </p:grpSpPr>
      <p:sp>
        <p:nvSpPr>
          <p:cNvPr id="2110" name="Google Shape;2110;p112"/>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lnSpc>
                <a:spcPct val="100000"/>
              </a:lnSpc>
              <a:spcBef>
                <a:spcPts val="300"/>
              </a:spcBef>
              <a:spcAft>
                <a:spcPts val="0"/>
              </a:spcAft>
              <a:buNone/>
            </a:pPr>
            <a:r>
              <a:rPr lang="en">
                <a:solidFill>
                  <a:srgbClr val="24292E"/>
                </a:solidFill>
              </a:rPr>
              <a:t>Execute the following searches and explain why you are conducting each investigation and what is returned in the search events.</a:t>
            </a:r>
            <a:endParaRPr>
              <a:solidFill>
                <a:srgbClr val="24292E"/>
              </a:solidFill>
            </a:endParaRPr>
          </a:p>
          <a:p>
            <a:pPr marL="0" lvl="0" indent="0" algn="l" rtl="0">
              <a:spcBef>
                <a:spcPts val="1200"/>
              </a:spcBef>
              <a:spcAft>
                <a:spcPts val="0"/>
              </a:spcAft>
              <a:buNone/>
            </a:pPr>
            <a:endParaRPr/>
          </a:p>
        </p:txBody>
      </p:sp>
      <p:sp>
        <p:nvSpPr>
          <p:cNvPr id="2111" name="Google Shape;2111;p11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10</a:t>
            </a:fld>
            <a:endParaRPr/>
          </a:p>
        </p:txBody>
      </p:sp>
      <p:sp>
        <p:nvSpPr>
          <p:cNvPr id="2112" name="Google Shape;2112;p112"/>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113" name="Google Shape;2113;p112"/>
          <p:cNvSpPr txBox="1">
            <a:spLocks noGrp="1"/>
          </p:cNvSpPr>
          <p:nvPr>
            <p:ph type="body" idx="3"/>
          </p:nvPr>
        </p:nvSpPr>
        <p:spPr>
          <a:xfrm>
            <a:off x="175" y="1535650"/>
            <a:ext cx="9144000" cy="1248900"/>
          </a:xfrm>
          <a:prstGeom prst="rect">
            <a:avLst/>
          </a:prstGeom>
        </p:spPr>
        <p:txBody>
          <a:bodyPr spcFirstLastPara="1" wrap="square" lIns="457200" tIns="0" rIns="457200" bIns="914400" anchor="t" anchorCtr="0">
            <a:noAutofit/>
          </a:bodyPr>
          <a:lstStyle/>
          <a:p>
            <a:pPr marL="0" lvl="0" indent="0" algn="l" rtl="0">
              <a:spcBef>
                <a:spcPts val="0"/>
              </a:spcBef>
              <a:spcAft>
                <a:spcPts val="0"/>
              </a:spcAft>
              <a:buNone/>
            </a:pPr>
            <a:r>
              <a:rPr lang="en" sz="1600" b="1">
                <a:solidFill>
                  <a:srgbClr val="24292E"/>
                </a:solidFill>
                <a:latin typeface="Roboto Mono"/>
                <a:ea typeface="Roboto Mono"/>
                <a:cs typeface="Roboto Mono"/>
                <a:sym typeface="Roboto Mono"/>
              </a:rPr>
              <a:t>3. host=quiz source=*www1* useragent=*</a:t>
            </a:r>
            <a:endParaRPr sz="1600" b="1">
              <a:solidFill>
                <a:srgbClr val="24292E"/>
              </a:solidFill>
              <a:latin typeface="Roboto Mono"/>
              <a:ea typeface="Roboto Mono"/>
              <a:cs typeface="Roboto Mono"/>
              <a:sym typeface="Roboto Mono"/>
            </a:endParaRPr>
          </a:p>
          <a:p>
            <a:pPr marL="0" lvl="0" indent="0" algn="l" rtl="0">
              <a:spcBef>
                <a:spcPts val="800"/>
              </a:spcBef>
              <a:spcAft>
                <a:spcPts val="0"/>
              </a:spcAft>
              <a:buNone/>
            </a:pPr>
            <a:r>
              <a:rPr lang="en" sz="1600" b="1">
                <a:solidFill>
                  <a:srgbClr val="24292E"/>
                </a:solidFill>
                <a:highlight>
                  <a:srgbClr val="FFFF00"/>
                </a:highlight>
                <a:latin typeface="Roboto Mono"/>
                <a:ea typeface="Roboto Mono"/>
                <a:cs typeface="Roboto Mono"/>
                <a:sym typeface="Roboto Mono"/>
              </a:rPr>
              <a:t>What</a:t>
            </a:r>
            <a:r>
              <a:rPr lang="en" sz="1600" b="1">
                <a:solidFill>
                  <a:srgbClr val="24292E"/>
                </a:solidFill>
                <a:highlight>
                  <a:srgbClr val="FFFF00"/>
                </a:highlight>
              </a:rPr>
              <a:t>: </a:t>
            </a:r>
            <a:r>
              <a:rPr lang="en" sz="1600">
                <a:solidFill>
                  <a:srgbClr val="24292E"/>
                </a:solidFill>
                <a:highlight>
                  <a:srgbClr val="FFFF00"/>
                </a:highlight>
              </a:rPr>
              <a:t>This search can be used to analyze a request header. </a:t>
            </a:r>
            <a:endParaRPr sz="1600">
              <a:solidFill>
                <a:srgbClr val="24292E"/>
              </a:solidFill>
              <a:highlight>
                <a:srgbClr val="FFFF00"/>
              </a:highlight>
            </a:endParaRPr>
          </a:p>
          <a:p>
            <a:pPr marL="0" lvl="0" indent="0" algn="l" rtl="0">
              <a:spcBef>
                <a:spcPts val="800"/>
              </a:spcBef>
              <a:spcAft>
                <a:spcPts val="800"/>
              </a:spcAft>
              <a:buNone/>
            </a:pPr>
            <a:r>
              <a:rPr lang="en" sz="1600" b="1">
                <a:solidFill>
                  <a:srgbClr val="24292E"/>
                </a:solidFill>
                <a:highlight>
                  <a:srgbClr val="FFFF00"/>
                </a:highlight>
                <a:latin typeface="Roboto Mono"/>
                <a:ea typeface="Roboto Mono"/>
                <a:cs typeface="Roboto Mono"/>
                <a:sym typeface="Roboto Mono"/>
              </a:rPr>
              <a:t>Why:</a:t>
            </a:r>
            <a:r>
              <a:rPr lang="en" sz="1600" b="1">
                <a:solidFill>
                  <a:srgbClr val="24292E"/>
                </a:solidFill>
                <a:highlight>
                  <a:srgbClr val="FFFF00"/>
                </a:highlight>
              </a:rPr>
              <a:t> </a:t>
            </a:r>
            <a:r>
              <a:rPr lang="en" sz="1600">
                <a:solidFill>
                  <a:srgbClr val="24292E"/>
                </a:solidFill>
                <a:highlight>
                  <a:srgbClr val="FFFF00"/>
                </a:highlight>
              </a:rPr>
              <a:t>To track down specific information for requests made to the buttercupgames site. </a:t>
            </a:r>
            <a:endParaRPr sz="1600">
              <a:solidFill>
                <a:srgbClr val="24292E"/>
              </a:solidFill>
              <a:highlight>
                <a:srgbClr val="FFFF00"/>
              </a:highlight>
            </a:endParaRPr>
          </a:p>
        </p:txBody>
      </p:sp>
      <p:pic>
        <p:nvPicPr>
          <p:cNvPr id="2114" name="Google Shape;2114;p112"/>
          <p:cNvPicPr preferRelativeResize="0"/>
          <p:nvPr/>
        </p:nvPicPr>
        <p:blipFill>
          <a:blip r:embed="rId3">
            <a:alphaModFix/>
          </a:blip>
          <a:stretch>
            <a:fillRect/>
          </a:stretch>
        </p:blipFill>
        <p:spPr>
          <a:xfrm>
            <a:off x="1817575" y="2639550"/>
            <a:ext cx="4972576" cy="2161700"/>
          </a:xfrm>
          <a:prstGeom prst="rect">
            <a:avLst/>
          </a:prstGeom>
          <a:noFill/>
          <a:ln w="19050" cap="flat" cmpd="sng">
            <a:solidFill>
              <a:srgbClr val="000000"/>
            </a:solidFill>
            <a:prstDash val="solid"/>
            <a:round/>
            <a:headEnd type="none" w="sm" len="sm"/>
            <a:tailEnd type="none" w="sm" len="sm"/>
          </a:ln>
        </p:spPr>
      </p:pic>
      <p:sp>
        <p:nvSpPr>
          <p:cNvPr id="2115" name="Google Shape;2115;p112"/>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Warm-Up Review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19"/>
        <p:cNvGrpSpPr/>
        <p:nvPr/>
      </p:nvGrpSpPr>
      <p:grpSpPr>
        <a:xfrm>
          <a:off x="0" y="0"/>
          <a:ext cx="0" cy="0"/>
          <a:chOff x="0" y="0"/>
          <a:chExt cx="0" cy="0"/>
        </a:xfrm>
      </p:grpSpPr>
      <p:sp>
        <p:nvSpPr>
          <p:cNvPr id="2120" name="Google Shape;2120;p113"/>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Warm-Up Review </a:t>
            </a:r>
            <a:endParaRPr/>
          </a:p>
        </p:txBody>
      </p:sp>
      <p:sp>
        <p:nvSpPr>
          <p:cNvPr id="2121" name="Google Shape;2121;p113"/>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lnSpc>
                <a:spcPct val="100000"/>
              </a:lnSpc>
              <a:spcBef>
                <a:spcPts val="300"/>
              </a:spcBef>
              <a:spcAft>
                <a:spcPts val="0"/>
              </a:spcAft>
              <a:buNone/>
            </a:pPr>
            <a:r>
              <a:rPr lang="en">
                <a:solidFill>
                  <a:srgbClr val="24292E"/>
                </a:solidFill>
              </a:rPr>
              <a:t>Execute the following searches and explain why you are conducting each investigation and what is returned in the search events.</a:t>
            </a:r>
            <a:endParaRPr>
              <a:solidFill>
                <a:srgbClr val="24292E"/>
              </a:solidFill>
            </a:endParaRPr>
          </a:p>
          <a:p>
            <a:pPr marL="0" lvl="0" indent="0" algn="l" rtl="0">
              <a:spcBef>
                <a:spcPts val="1200"/>
              </a:spcBef>
              <a:spcAft>
                <a:spcPts val="0"/>
              </a:spcAft>
              <a:buNone/>
            </a:pPr>
            <a:endParaRPr/>
          </a:p>
        </p:txBody>
      </p:sp>
      <p:sp>
        <p:nvSpPr>
          <p:cNvPr id="2122" name="Google Shape;2122;p11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11</a:t>
            </a:fld>
            <a:endParaRPr/>
          </a:p>
        </p:txBody>
      </p:sp>
      <p:sp>
        <p:nvSpPr>
          <p:cNvPr id="2123" name="Google Shape;2123;p113"/>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124" name="Google Shape;2124;p113"/>
          <p:cNvSpPr txBox="1">
            <a:spLocks noGrp="1"/>
          </p:cNvSpPr>
          <p:nvPr>
            <p:ph type="body" idx="3"/>
          </p:nvPr>
        </p:nvSpPr>
        <p:spPr>
          <a:xfrm>
            <a:off x="175" y="1535650"/>
            <a:ext cx="9144000" cy="533700"/>
          </a:xfrm>
          <a:prstGeom prst="rect">
            <a:avLst/>
          </a:prstGeom>
        </p:spPr>
        <p:txBody>
          <a:bodyPr spcFirstLastPara="1" wrap="square" lIns="457200" tIns="0" rIns="457200" bIns="914400" anchor="t" anchorCtr="0">
            <a:noAutofit/>
          </a:bodyPr>
          <a:lstStyle/>
          <a:p>
            <a:pPr marL="0" lvl="0" indent="0" algn="l" rtl="0">
              <a:spcBef>
                <a:spcPts val="0"/>
              </a:spcBef>
              <a:spcAft>
                <a:spcPts val="0"/>
              </a:spcAft>
              <a:buNone/>
            </a:pPr>
            <a:r>
              <a:rPr lang="en" sz="1600" b="1">
                <a:solidFill>
                  <a:srgbClr val="24292E"/>
                </a:solidFill>
                <a:latin typeface="Roboto Mono"/>
                <a:ea typeface="Roboto Mono"/>
                <a:cs typeface="Roboto Mono"/>
                <a:sym typeface="Roboto Mono"/>
              </a:rPr>
              <a:t>4. “?msg=Credit*” AND file=“error.do” AND source!=*www2*</a:t>
            </a:r>
            <a:endParaRPr sz="1600" b="1">
              <a:solidFill>
                <a:srgbClr val="24292E"/>
              </a:solidFill>
              <a:latin typeface="Roboto Mono"/>
              <a:ea typeface="Roboto Mono"/>
              <a:cs typeface="Roboto Mono"/>
              <a:sym typeface="Roboto Mono"/>
            </a:endParaRPr>
          </a:p>
          <a:p>
            <a:pPr marL="0" lvl="0" indent="0" algn="l" rtl="0">
              <a:spcBef>
                <a:spcPts val="800"/>
              </a:spcBef>
              <a:spcAft>
                <a:spcPts val="800"/>
              </a:spcAft>
              <a:buNone/>
            </a:pPr>
            <a:endParaRPr sz="1600">
              <a:solidFill>
                <a:srgbClr val="24292E"/>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28"/>
        <p:cNvGrpSpPr/>
        <p:nvPr/>
      </p:nvGrpSpPr>
      <p:grpSpPr>
        <a:xfrm>
          <a:off x="0" y="0"/>
          <a:ext cx="0" cy="0"/>
          <a:chOff x="0" y="0"/>
          <a:chExt cx="0" cy="0"/>
        </a:xfrm>
      </p:grpSpPr>
      <p:sp>
        <p:nvSpPr>
          <p:cNvPr id="2129" name="Google Shape;2129;p114"/>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Warm-Up Review </a:t>
            </a:r>
            <a:endParaRPr/>
          </a:p>
        </p:txBody>
      </p:sp>
      <p:sp>
        <p:nvSpPr>
          <p:cNvPr id="2130" name="Google Shape;2130;p114"/>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lnSpc>
                <a:spcPct val="100000"/>
              </a:lnSpc>
              <a:spcBef>
                <a:spcPts val="300"/>
              </a:spcBef>
              <a:spcAft>
                <a:spcPts val="0"/>
              </a:spcAft>
              <a:buNone/>
            </a:pPr>
            <a:r>
              <a:rPr lang="en">
                <a:solidFill>
                  <a:srgbClr val="24292E"/>
                </a:solidFill>
              </a:rPr>
              <a:t>Execute the following searches and explain why you are conducting each investigation and what is returned in the search events.</a:t>
            </a:r>
            <a:endParaRPr>
              <a:solidFill>
                <a:srgbClr val="24292E"/>
              </a:solidFill>
            </a:endParaRPr>
          </a:p>
          <a:p>
            <a:pPr marL="0" lvl="0" indent="0" algn="l" rtl="0">
              <a:spcBef>
                <a:spcPts val="1200"/>
              </a:spcBef>
              <a:spcAft>
                <a:spcPts val="0"/>
              </a:spcAft>
              <a:buNone/>
            </a:pPr>
            <a:endParaRPr/>
          </a:p>
        </p:txBody>
      </p:sp>
      <p:sp>
        <p:nvSpPr>
          <p:cNvPr id="2131" name="Google Shape;2131;p11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12</a:t>
            </a:fld>
            <a:endParaRPr/>
          </a:p>
        </p:txBody>
      </p:sp>
      <p:sp>
        <p:nvSpPr>
          <p:cNvPr id="2132" name="Google Shape;2132;p114"/>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133" name="Google Shape;2133;p114"/>
          <p:cNvSpPr txBox="1">
            <a:spLocks noGrp="1"/>
          </p:cNvSpPr>
          <p:nvPr>
            <p:ph type="body" idx="3"/>
          </p:nvPr>
        </p:nvSpPr>
        <p:spPr>
          <a:xfrm>
            <a:off x="175" y="1535650"/>
            <a:ext cx="9144000" cy="1424700"/>
          </a:xfrm>
          <a:prstGeom prst="rect">
            <a:avLst/>
          </a:prstGeom>
        </p:spPr>
        <p:txBody>
          <a:bodyPr spcFirstLastPara="1" wrap="square" lIns="457200" tIns="0" rIns="457200" bIns="914400" anchor="t" anchorCtr="0">
            <a:noAutofit/>
          </a:bodyPr>
          <a:lstStyle/>
          <a:p>
            <a:pPr marL="0" lvl="0" indent="0" algn="l" rtl="0">
              <a:spcBef>
                <a:spcPts val="0"/>
              </a:spcBef>
              <a:spcAft>
                <a:spcPts val="0"/>
              </a:spcAft>
              <a:buNone/>
            </a:pPr>
            <a:r>
              <a:rPr lang="en" sz="1600" b="1">
                <a:solidFill>
                  <a:srgbClr val="24292E"/>
                </a:solidFill>
                <a:latin typeface="Roboto Mono"/>
                <a:ea typeface="Roboto Mono"/>
                <a:cs typeface="Roboto Mono"/>
                <a:sym typeface="Roboto Mono"/>
              </a:rPr>
              <a:t>4. “?msg=Credit*” AND file=“error.do” AND source!=*www2*</a:t>
            </a:r>
            <a:endParaRPr sz="1600" b="1">
              <a:solidFill>
                <a:srgbClr val="24292E"/>
              </a:solidFill>
              <a:latin typeface="Roboto Mono"/>
              <a:ea typeface="Roboto Mono"/>
              <a:cs typeface="Roboto Mono"/>
              <a:sym typeface="Roboto Mono"/>
            </a:endParaRPr>
          </a:p>
          <a:p>
            <a:pPr marL="0" lvl="0" indent="0" algn="l" rtl="0">
              <a:spcBef>
                <a:spcPts val="800"/>
              </a:spcBef>
              <a:spcAft>
                <a:spcPts val="0"/>
              </a:spcAft>
              <a:buNone/>
            </a:pPr>
            <a:r>
              <a:rPr lang="en" sz="1600" b="1">
                <a:solidFill>
                  <a:srgbClr val="24292E"/>
                </a:solidFill>
                <a:highlight>
                  <a:srgbClr val="FFFF00"/>
                </a:highlight>
                <a:latin typeface="Roboto Mono"/>
                <a:ea typeface="Roboto Mono"/>
                <a:cs typeface="Roboto Mono"/>
                <a:sym typeface="Roboto Mono"/>
              </a:rPr>
              <a:t>What:</a:t>
            </a:r>
            <a:r>
              <a:rPr lang="en" sz="1600">
                <a:solidFill>
                  <a:srgbClr val="24292E"/>
                </a:solidFill>
                <a:highlight>
                  <a:srgbClr val="FFFF00"/>
                </a:highlight>
              </a:rPr>
              <a:t>This search returns the purchase date, purchase item ID, user agent and client IP address for transactions on all hosts except www2. </a:t>
            </a:r>
            <a:endParaRPr sz="1600">
              <a:solidFill>
                <a:srgbClr val="24292E"/>
              </a:solidFill>
              <a:highlight>
                <a:srgbClr val="FFFF00"/>
              </a:highlight>
            </a:endParaRPr>
          </a:p>
          <a:p>
            <a:pPr marL="0" lvl="0" indent="0" algn="l" rtl="0">
              <a:spcBef>
                <a:spcPts val="800"/>
              </a:spcBef>
              <a:spcAft>
                <a:spcPts val="0"/>
              </a:spcAft>
              <a:buNone/>
            </a:pPr>
            <a:r>
              <a:rPr lang="en" sz="1600" b="1">
                <a:solidFill>
                  <a:srgbClr val="24292E"/>
                </a:solidFill>
                <a:highlight>
                  <a:srgbClr val="FFFF00"/>
                </a:highlight>
                <a:latin typeface="Roboto Mono"/>
                <a:ea typeface="Roboto Mono"/>
                <a:cs typeface="Roboto Mono"/>
                <a:sym typeface="Roboto Mono"/>
              </a:rPr>
              <a:t>Why:</a:t>
            </a:r>
            <a:r>
              <a:rPr lang="en" sz="1600">
                <a:solidFill>
                  <a:srgbClr val="24292E"/>
                </a:solidFill>
                <a:highlight>
                  <a:srgbClr val="FFFF00"/>
                </a:highlight>
              </a:rPr>
              <a:t>To Investigate possible credit card fraud</a:t>
            </a:r>
            <a:r>
              <a:rPr lang="en" sz="1600" b="1">
                <a:solidFill>
                  <a:srgbClr val="24292E"/>
                </a:solidFill>
                <a:highlight>
                  <a:srgbClr val="FFFF00"/>
                </a:highlight>
              </a:rPr>
              <a:t>. </a:t>
            </a:r>
            <a:endParaRPr sz="1600" b="1">
              <a:solidFill>
                <a:srgbClr val="24292E"/>
              </a:solidFill>
              <a:highlight>
                <a:srgbClr val="FFFF00"/>
              </a:highlight>
            </a:endParaRPr>
          </a:p>
          <a:p>
            <a:pPr marL="0" lvl="0" indent="0" algn="l" rtl="0">
              <a:spcBef>
                <a:spcPts val="800"/>
              </a:spcBef>
              <a:spcAft>
                <a:spcPts val="800"/>
              </a:spcAft>
              <a:buNone/>
            </a:pPr>
            <a:endParaRPr sz="1600">
              <a:solidFill>
                <a:srgbClr val="24292E"/>
              </a:solidFill>
            </a:endParaRPr>
          </a:p>
        </p:txBody>
      </p:sp>
      <p:pic>
        <p:nvPicPr>
          <p:cNvPr id="2134" name="Google Shape;2134;p114"/>
          <p:cNvPicPr preferRelativeResize="0"/>
          <p:nvPr/>
        </p:nvPicPr>
        <p:blipFill>
          <a:blip r:embed="rId3">
            <a:alphaModFix/>
          </a:blip>
          <a:stretch>
            <a:fillRect/>
          </a:stretch>
        </p:blipFill>
        <p:spPr>
          <a:xfrm>
            <a:off x="1974825" y="2821525"/>
            <a:ext cx="4806751" cy="1942725"/>
          </a:xfrm>
          <a:prstGeom prst="rect">
            <a:avLst/>
          </a:prstGeom>
          <a:noFill/>
          <a:ln w="19050" cap="flat" cmpd="sng">
            <a:solidFill>
              <a:srgbClr val="000000"/>
            </a:solidFill>
            <a:prstDash val="solid"/>
            <a:round/>
            <a:headEnd type="none" w="sm" len="sm"/>
            <a:tailEnd type="none" w="sm" len="sm"/>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38"/>
        <p:cNvGrpSpPr/>
        <p:nvPr/>
      </p:nvGrpSpPr>
      <p:grpSpPr>
        <a:xfrm>
          <a:off x="0" y="0"/>
          <a:ext cx="0" cy="0"/>
          <a:chOff x="0" y="0"/>
          <a:chExt cx="0" cy="0"/>
        </a:xfrm>
      </p:grpSpPr>
      <p:sp>
        <p:nvSpPr>
          <p:cNvPr id="2139" name="Google Shape;2139;p115"/>
          <p:cNvSpPr txBox="1">
            <a:spLocks noGrp="1"/>
          </p:cNvSpPr>
          <p:nvPr>
            <p:ph type="title"/>
          </p:nvPr>
        </p:nvSpPr>
        <p:spPr>
          <a:xfrm>
            <a:off x="274350" y="1986300"/>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Using the SPL Search Pipeline</a:t>
            </a:r>
            <a:endParaRPr/>
          </a:p>
        </p:txBody>
      </p:sp>
      <p:sp>
        <p:nvSpPr>
          <p:cNvPr id="2140" name="Google Shape;2140;p11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13</a:t>
            </a:fld>
            <a:endParaRPr/>
          </a:p>
        </p:txBody>
      </p:sp>
      <p:sp>
        <p:nvSpPr>
          <p:cNvPr id="2141" name="Google Shape;2141;p115"/>
          <p:cNvSpPr txBox="1">
            <a:spLocks noGrp="1"/>
          </p:cNvSpPr>
          <p:nvPr>
            <p:ph type="sldNum" idx="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13</a:t>
            </a:fld>
            <a:endParaRPr/>
          </a:p>
        </p:txBody>
      </p:sp>
      <p:sp>
        <p:nvSpPr>
          <p:cNvPr id="2142" name="Google Shape;2142;p115"/>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46"/>
        <p:cNvGrpSpPr/>
        <p:nvPr/>
      </p:nvGrpSpPr>
      <p:grpSpPr>
        <a:xfrm>
          <a:off x="0" y="0"/>
          <a:ext cx="0" cy="0"/>
          <a:chOff x="0" y="0"/>
          <a:chExt cx="0" cy="0"/>
        </a:xfrm>
      </p:grpSpPr>
      <p:sp>
        <p:nvSpPr>
          <p:cNvPr id="2147" name="Google Shape;2147;p116"/>
          <p:cNvSpPr txBox="1">
            <a:spLocks noGrp="1"/>
          </p:cNvSpPr>
          <p:nvPr>
            <p:ph type="title"/>
          </p:nvPr>
        </p:nvSpPr>
        <p:spPr>
          <a:xfrm>
            <a:off x="2544050" y="1545675"/>
            <a:ext cx="5770200" cy="243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2400">
                <a:solidFill>
                  <a:schemeClr val="dk1"/>
                </a:solidFill>
              </a:rPr>
              <a:t>We have already used the Pipe Operator  “</a:t>
            </a:r>
            <a:r>
              <a:rPr lang="en" sz="2400">
                <a:solidFill>
                  <a:schemeClr val="dk1"/>
                </a:solidFill>
                <a:latin typeface="Roboto Mono Light"/>
                <a:ea typeface="Roboto Mono Light"/>
                <a:cs typeface="Roboto Mono Light"/>
                <a:sym typeface="Roboto Mono Light"/>
              </a:rPr>
              <a:t>|”</a:t>
            </a:r>
            <a:r>
              <a:rPr lang="en" sz="2400">
                <a:solidFill>
                  <a:schemeClr val="dk1"/>
                </a:solidFill>
                <a:latin typeface="Roboto Light"/>
                <a:ea typeface="Roboto Light"/>
                <a:cs typeface="Roboto Light"/>
                <a:sym typeface="Roboto Light"/>
              </a:rPr>
              <a:t> </a:t>
            </a:r>
            <a:r>
              <a:rPr lang="en" sz="2400">
                <a:solidFill>
                  <a:schemeClr val="dk1"/>
                </a:solidFill>
              </a:rPr>
              <a:t>to send the standard output of one command to the standard input of another command.</a:t>
            </a:r>
            <a:endParaRPr sz="2400">
              <a:solidFill>
                <a:schemeClr val="dk1"/>
              </a:solidFill>
            </a:endParaRPr>
          </a:p>
          <a:p>
            <a:pPr marL="0" lvl="0" indent="0" algn="l" rtl="0">
              <a:spcBef>
                <a:spcPts val="0"/>
              </a:spcBef>
              <a:spcAft>
                <a:spcPts val="0"/>
              </a:spcAft>
              <a:buNone/>
            </a:pPr>
            <a:endParaRPr/>
          </a:p>
        </p:txBody>
      </p:sp>
      <p:sp>
        <p:nvSpPr>
          <p:cNvPr id="2148" name="Google Shape;2148;p11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14</a:t>
            </a:fld>
            <a:endParaRPr/>
          </a:p>
        </p:txBody>
      </p:sp>
      <p:sp>
        <p:nvSpPr>
          <p:cNvPr id="2149" name="Google Shape;2149;p116"/>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53"/>
        <p:cNvGrpSpPr/>
        <p:nvPr/>
      </p:nvGrpSpPr>
      <p:grpSpPr>
        <a:xfrm>
          <a:off x="0" y="0"/>
          <a:ext cx="0" cy="0"/>
          <a:chOff x="0" y="0"/>
          <a:chExt cx="0" cy="0"/>
        </a:xfrm>
      </p:grpSpPr>
      <p:sp>
        <p:nvSpPr>
          <p:cNvPr id="2154" name="Google Shape;2154;p11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Unix Review: Pipes and Pipelines</a:t>
            </a:r>
            <a:endParaRPr/>
          </a:p>
        </p:txBody>
      </p:sp>
      <p:sp>
        <p:nvSpPr>
          <p:cNvPr id="2155" name="Google Shape;2155;p117"/>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What do each of these commands do?</a:t>
            </a:r>
            <a:endParaRPr/>
          </a:p>
        </p:txBody>
      </p:sp>
      <p:sp>
        <p:nvSpPr>
          <p:cNvPr id="2156" name="Google Shape;2156;p11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15</a:t>
            </a:fld>
            <a:endParaRPr/>
          </a:p>
        </p:txBody>
      </p:sp>
      <p:sp>
        <p:nvSpPr>
          <p:cNvPr id="2157" name="Google Shape;2157;p117"/>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158" name="Google Shape;2158;p117"/>
          <p:cNvSpPr txBox="1"/>
          <p:nvPr/>
        </p:nvSpPr>
        <p:spPr>
          <a:xfrm>
            <a:off x="194275" y="1353913"/>
            <a:ext cx="8675400" cy="256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b="1">
                <a:latin typeface="Roboto Mono"/>
                <a:ea typeface="Roboto Mono"/>
                <a:cs typeface="Roboto Mono"/>
                <a:sym typeface="Roboto Mono"/>
              </a:rPr>
              <a:t>$ ps -aux | wc -l</a:t>
            </a:r>
            <a:endParaRPr sz="1600" b="1">
              <a:latin typeface="Roboto Mono"/>
              <a:ea typeface="Roboto Mono"/>
              <a:cs typeface="Roboto Mono"/>
              <a:sym typeface="Roboto Mono"/>
            </a:endParaRPr>
          </a:p>
          <a:p>
            <a:pPr marL="0" lvl="0" indent="0" algn="l" rtl="0">
              <a:spcBef>
                <a:spcPts val="800"/>
              </a:spcBef>
              <a:spcAft>
                <a:spcPts val="0"/>
              </a:spcAft>
              <a:buNone/>
            </a:pPr>
            <a:endParaRPr sz="1600">
              <a:latin typeface="Roboto"/>
              <a:ea typeface="Roboto"/>
              <a:cs typeface="Roboto"/>
              <a:sym typeface="Roboto"/>
            </a:endParaRPr>
          </a:p>
          <a:p>
            <a:pPr marL="0" lvl="0" indent="0" algn="l" rtl="0">
              <a:spcBef>
                <a:spcPts val="0"/>
              </a:spcBef>
              <a:spcAft>
                <a:spcPts val="0"/>
              </a:spcAft>
              <a:buNone/>
            </a:pPr>
            <a:endParaRPr sz="1600">
              <a:solidFill>
                <a:schemeClr val="dk1"/>
              </a:solidFill>
              <a:latin typeface="Roboto"/>
              <a:ea typeface="Roboto"/>
              <a:cs typeface="Roboto"/>
              <a:sym typeface="Roboto"/>
            </a:endParaRPr>
          </a:p>
          <a:p>
            <a:pPr marL="0" lvl="0" indent="0" algn="l" rtl="0">
              <a:spcBef>
                <a:spcPts val="0"/>
              </a:spcBef>
              <a:spcAft>
                <a:spcPts val="0"/>
              </a:spcAft>
              <a:buNone/>
            </a:pPr>
            <a:endParaRPr sz="1600">
              <a:solidFill>
                <a:schemeClr val="dk1"/>
              </a:solidFill>
              <a:latin typeface="Roboto"/>
              <a:ea typeface="Roboto"/>
              <a:cs typeface="Roboto"/>
              <a:sym typeface="Roboto"/>
            </a:endParaRPr>
          </a:p>
          <a:p>
            <a:pPr marL="0" lvl="0" indent="0" algn="l" rtl="0">
              <a:spcBef>
                <a:spcPts val="0"/>
              </a:spcBef>
              <a:spcAft>
                <a:spcPts val="0"/>
              </a:spcAft>
              <a:buNone/>
            </a:pPr>
            <a:endParaRPr sz="800" b="1">
              <a:latin typeface="Roboto Mono"/>
              <a:ea typeface="Roboto Mono"/>
              <a:cs typeface="Roboto Mono"/>
              <a:sym typeface="Roboto Mono"/>
            </a:endParaRPr>
          </a:p>
          <a:p>
            <a:pPr marL="0" lvl="0" indent="0" algn="l" rtl="0">
              <a:spcBef>
                <a:spcPts val="0"/>
              </a:spcBef>
              <a:spcAft>
                <a:spcPts val="0"/>
              </a:spcAft>
              <a:buNone/>
            </a:pPr>
            <a:r>
              <a:rPr lang="en" sz="1600" b="1">
                <a:solidFill>
                  <a:schemeClr val="dk1"/>
                </a:solidFill>
                <a:latin typeface="Roboto Mono"/>
                <a:ea typeface="Roboto Mono"/>
                <a:cs typeface="Roboto Mono"/>
                <a:sym typeface="Roboto Mono"/>
              </a:rPr>
              <a:t>$ ls var/log/*.log | grep conf | wc -l</a:t>
            </a:r>
            <a:endParaRPr sz="1600" b="1">
              <a:solidFill>
                <a:schemeClr val="dk1"/>
              </a:solidFill>
              <a:latin typeface="Roboto Mono"/>
              <a:ea typeface="Roboto Mono"/>
              <a:cs typeface="Roboto Mono"/>
              <a:sym typeface="Roboto Mono"/>
            </a:endParaRPr>
          </a:p>
          <a:p>
            <a:pPr marL="0" lvl="0" indent="0" algn="l" rtl="0">
              <a:spcBef>
                <a:spcPts val="0"/>
              </a:spcBef>
              <a:spcAft>
                <a:spcPts val="0"/>
              </a:spcAft>
              <a:buNone/>
            </a:pPr>
            <a:endParaRPr sz="1600" b="1">
              <a:solidFill>
                <a:schemeClr val="dk1"/>
              </a:solidFill>
              <a:latin typeface="Roboto Mono"/>
              <a:ea typeface="Roboto Mono"/>
              <a:cs typeface="Roboto Mono"/>
              <a:sym typeface="Roboto Mono"/>
            </a:endParaRPr>
          </a:p>
          <a:p>
            <a:pPr marL="457200" lvl="0" indent="0" algn="l" rtl="0">
              <a:lnSpc>
                <a:spcPct val="100000"/>
              </a:lnSpc>
              <a:spcBef>
                <a:spcPts val="0"/>
              </a:spcBef>
              <a:spcAft>
                <a:spcPts val="0"/>
              </a:spcAft>
              <a:buNone/>
            </a:pPr>
            <a:endParaRPr sz="1600" b="1">
              <a:solidFill>
                <a:schemeClr val="dk1"/>
              </a:solidFill>
              <a:latin typeface="Roboto Mono"/>
              <a:ea typeface="Roboto Mono"/>
              <a:cs typeface="Roboto Mono"/>
              <a:sym typeface="Roboto Mono"/>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62"/>
        <p:cNvGrpSpPr/>
        <p:nvPr/>
      </p:nvGrpSpPr>
      <p:grpSpPr>
        <a:xfrm>
          <a:off x="0" y="0"/>
          <a:ext cx="0" cy="0"/>
          <a:chOff x="0" y="0"/>
          <a:chExt cx="0" cy="0"/>
        </a:xfrm>
      </p:grpSpPr>
      <p:sp>
        <p:nvSpPr>
          <p:cNvPr id="2163" name="Google Shape;2163;p118"/>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Unix Review: Pipes and Pipelines</a:t>
            </a:r>
            <a:endParaRPr/>
          </a:p>
        </p:txBody>
      </p:sp>
      <p:sp>
        <p:nvSpPr>
          <p:cNvPr id="2164" name="Google Shape;2164;p118"/>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What do each of these commands do?</a:t>
            </a:r>
            <a:endParaRPr/>
          </a:p>
        </p:txBody>
      </p:sp>
      <p:sp>
        <p:nvSpPr>
          <p:cNvPr id="2165" name="Google Shape;2165;p11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16</a:t>
            </a:fld>
            <a:endParaRPr/>
          </a:p>
        </p:txBody>
      </p:sp>
      <p:sp>
        <p:nvSpPr>
          <p:cNvPr id="2166" name="Google Shape;2166;p118"/>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167" name="Google Shape;2167;p118"/>
          <p:cNvSpPr txBox="1"/>
          <p:nvPr/>
        </p:nvSpPr>
        <p:spPr>
          <a:xfrm>
            <a:off x="194275" y="1353913"/>
            <a:ext cx="8675400" cy="256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b="1">
                <a:latin typeface="Roboto Mono"/>
                <a:ea typeface="Roboto Mono"/>
                <a:cs typeface="Roboto Mono"/>
                <a:sym typeface="Roboto Mono"/>
              </a:rPr>
              <a:t>$ ps -aux | wc -l</a:t>
            </a:r>
            <a:endParaRPr sz="1600" b="1">
              <a:latin typeface="Roboto Mono"/>
              <a:ea typeface="Roboto Mono"/>
              <a:cs typeface="Roboto Mono"/>
              <a:sym typeface="Roboto Mono"/>
            </a:endParaRPr>
          </a:p>
          <a:p>
            <a:pPr marL="0" lvl="0" indent="0" algn="l" rtl="0">
              <a:spcBef>
                <a:spcPts val="800"/>
              </a:spcBef>
              <a:spcAft>
                <a:spcPts val="0"/>
              </a:spcAft>
              <a:buNone/>
            </a:pPr>
            <a:endParaRPr sz="1600">
              <a:latin typeface="Roboto"/>
              <a:ea typeface="Roboto"/>
              <a:cs typeface="Roboto"/>
              <a:sym typeface="Roboto"/>
            </a:endParaRPr>
          </a:p>
          <a:p>
            <a:pPr marL="457200" lvl="0" indent="-330200" algn="l" rtl="0">
              <a:spcBef>
                <a:spcPts val="0"/>
              </a:spcBef>
              <a:spcAft>
                <a:spcPts val="0"/>
              </a:spcAft>
              <a:buClr>
                <a:schemeClr val="dk1"/>
              </a:buClr>
              <a:buSzPts val="1600"/>
              <a:buFont typeface="Roboto Mono"/>
              <a:buChar char="●"/>
            </a:pPr>
            <a:r>
              <a:rPr lang="en" sz="1600">
                <a:solidFill>
                  <a:schemeClr val="dk1"/>
                </a:solidFill>
                <a:latin typeface="Roboto"/>
                <a:ea typeface="Roboto"/>
                <a:cs typeface="Roboto"/>
                <a:sym typeface="Roboto"/>
              </a:rPr>
              <a:t>This command displays the number of processes running in the system.</a:t>
            </a:r>
            <a:r>
              <a:rPr lang="en" sz="1600" b="1">
                <a:solidFill>
                  <a:schemeClr val="dk1"/>
                </a:solidFill>
                <a:latin typeface="Roboto Mono"/>
                <a:ea typeface="Roboto Mono"/>
                <a:cs typeface="Roboto Mono"/>
                <a:sym typeface="Roboto Mono"/>
              </a:rPr>
              <a:t> </a:t>
            </a:r>
            <a:endParaRPr sz="1600">
              <a:latin typeface="Roboto"/>
              <a:ea typeface="Roboto"/>
              <a:cs typeface="Roboto"/>
              <a:sym typeface="Roboto"/>
            </a:endParaRPr>
          </a:p>
          <a:p>
            <a:pPr marL="0" lvl="0" indent="0" algn="l" rtl="0">
              <a:spcBef>
                <a:spcPts val="0"/>
              </a:spcBef>
              <a:spcAft>
                <a:spcPts val="0"/>
              </a:spcAft>
              <a:buNone/>
            </a:pPr>
            <a:endParaRPr sz="1600">
              <a:latin typeface="Roboto"/>
              <a:ea typeface="Roboto"/>
              <a:cs typeface="Roboto"/>
              <a:sym typeface="Roboto"/>
            </a:endParaRPr>
          </a:p>
          <a:p>
            <a:pPr marL="0" lvl="0" indent="0" algn="l" rtl="0">
              <a:spcBef>
                <a:spcPts val="0"/>
              </a:spcBef>
              <a:spcAft>
                <a:spcPts val="0"/>
              </a:spcAft>
              <a:buNone/>
            </a:pPr>
            <a:endParaRPr sz="800" b="1">
              <a:latin typeface="Roboto Mono"/>
              <a:ea typeface="Roboto Mono"/>
              <a:cs typeface="Roboto Mono"/>
              <a:sym typeface="Roboto Mono"/>
            </a:endParaRPr>
          </a:p>
          <a:p>
            <a:pPr marL="0" lvl="0" indent="0" algn="l" rtl="0">
              <a:spcBef>
                <a:spcPts val="0"/>
              </a:spcBef>
              <a:spcAft>
                <a:spcPts val="0"/>
              </a:spcAft>
              <a:buNone/>
            </a:pPr>
            <a:r>
              <a:rPr lang="en" sz="1600" b="1">
                <a:solidFill>
                  <a:schemeClr val="dk1"/>
                </a:solidFill>
                <a:latin typeface="Roboto Mono"/>
                <a:ea typeface="Roboto Mono"/>
                <a:cs typeface="Roboto Mono"/>
                <a:sym typeface="Roboto Mono"/>
              </a:rPr>
              <a:t>$ ls var/log/*.log | grep conf | wc -l</a:t>
            </a:r>
            <a:endParaRPr sz="1600" b="1">
              <a:solidFill>
                <a:schemeClr val="dk1"/>
              </a:solidFill>
              <a:latin typeface="Roboto Mono"/>
              <a:ea typeface="Roboto Mono"/>
              <a:cs typeface="Roboto Mono"/>
              <a:sym typeface="Roboto Mono"/>
            </a:endParaRPr>
          </a:p>
          <a:p>
            <a:pPr marL="0" lvl="0" indent="0" algn="l" rtl="0">
              <a:spcBef>
                <a:spcPts val="0"/>
              </a:spcBef>
              <a:spcAft>
                <a:spcPts val="0"/>
              </a:spcAft>
              <a:buNone/>
            </a:pPr>
            <a:endParaRPr sz="1600" b="1">
              <a:solidFill>
                <a:schemeClr val="dk1"/>
              </a:solidFill>
              <a:latin typeface="Roboto Mono"/>
              <a:ea typeface="Roboto Mono"/>
              <a:cs typeface="Roboto Mono"/>
              <a:sym typeface="Roboto Mono"/>
            </a:endParaRPr>
          </a:p>
          <a:p>
            <a:pPr marL="457200" lvl="0" indent="0" algn="l" rtl="0">
              <a:lnSpc>
                <a:spcPct val="100000"/>
              </a:lnSpc>
              <a:spcBef>
                <a:spcPts val="0"/>
              </a:spcBef>
              <a:spcAft>
                <a:spcPts val="0"/>
              </a:spcAft>
              <a:buNone/>
            </a:pPr>
            <a:endParaRPr sz="1600" b="1">
              <a:solidFill>
                <a:schemeClr val="dk1"/>
              </a:solidFill>
              <a:latin typeface="Roboto Mono"/>
              <a:ea typeface="Roboto Mono"/>
              <a:cs typeface="Roboto Mono"/>
              <a:sym typeface="Roboto Mono"/>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171"/>
        <p:cNvGrpSpPr/>
        <p:nvPr/>
      </p:nvGrpSpPr>
      <p:grpSpPr>
        <a:xfrm>
          <a:off x="0" y="0"/>
          <a:ext cx="0" cy="0"/>
          <a:chOff x="0" y="0"/>
          <a:chExt cx="0" cy="0"/>
        </a:xfrm>
      </p:grpSpPr>
      <p:sp>
        <p:nvSpPr>
          <p:cNvPr id="2172" name="Google Shape;2172;p119"/>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Unix Review: Pipes and Pipelines</a:t>
            </a:r>
            <a:endParaRPr/>
          </a:p>
        </p:txBody>
      </p:sp>
      <p:sp>
        <p:nvSpPr>
          <p:cNvPr id="2173" name="Google Shape;2173;p119"/>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What do each of these commands do?</a:t>
            </a:r>
            <a:endParaRPr/>
          </a:p>
        </p:txBody>
      </p:sp>
      <p:sp>
        <p:nvSpPr>
          <p:cNvPr id="2174" name="Google Shape;2174;p11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17</a:t>
            </a:fld>
            <a:endParaRPr/>
          </a:p>
        </p:txBody>
      </p:sp>
      <p:sp>
        <p:nvSpPr>
          <p:cNvPr id="2175" name="Google Shape;2175;p119"/>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176" name="Google Shape;2176;p119"/>
          <p:cNvSpPr txBox="1"/>
          <p:nvPr/>
        </p:nvSpPr>
        <p:spPr>
          <a:xfrm>
            <a:off x="194275" y="1353913"/>
            <a:ext cx="8675400" cy="256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b="1">
                <a:latin typeface="Roboto Mono"/>
                <a:ea typeface="Roboto Mono"/>
                <a:cs typeface="Roboto Mono"/>
                <a:sym typeface="Roboto Mono"/>
              </a:rPr>
              <a:t>$ ps -aux | wc -l</a:t>
            </a:r>
            <a:endParaRPr sz="1600" b="1">
              <a:latin typeface="Roboto Mono"/>
              <a:ea typeface="Roboto Mono"/>
              <a:cs typeface="Roboto Mono"/>
              <a:sym typeface="Roboto Mono"/>
            </a:endParaRPr>
          </a:p>
          <a:p>
            <a:pPr marL="0" lvl="0" indent="0" algn="l" rtl="0">
              <a:spcBef>
                <a:spcPts val="800"/>
              </a:spcBef>
              <a:spcAft>
                <a:spcPts val="0"/>
              </a:spcAft>
              <a:buNone/>
            </a:pPr>
            <a:endParaRPr sz="1600">
              <a:latin typeface="Roboto"/>
              <a:ea typeface="Roboto"/>
              <a:cs typeface="Roboto"/>
              <a:sym typeface="Roboto"/>
            </a:endParaRPr>
          </a:p>
          <a:p>
            <a:pPr marL="457200" lvl="0" indent="-330200" algn="l" rtl="0">
              <a:spcBef>
                <a:spcPts val="0"/>
              </a:spcBef>
              <a:spcAft>
                <a:spcPts val="0"/>
              </a:spcAft>
              <a:buClr>
                <a:schemeClr val="dk1"/>
              </a:buClr>
              <a:buSzPts val="1600"/>
              <a:buFont typeface="Roboto Mono"/>
              <a:buChar char="●"/>
            </a:pPr>
            <a:r>
              <a:rPr lang="en" sz="1600">
                <a:solidFill>
                  <a:schemeClr val="dk1"/>
                </a:solidFill>
                <a:latin typeface="Roboto"/>
                <a:ea typeface="Roboto"/>
                <a:cs typeface="Roboto"/>
                <a:sym typeface="Roboto"/>
              </a:rPr>
              <a:t>This command displays the number of processes running in the system.</a:t>
            </a:r>
            <a:r>
              <a:rPr lang="en" sz="1600" b="1">
                <a:solidFill>
                  <a:schemeClr val="dk1"/>
                </a:solidFill>
                <a:latin typeface="Roboto Mono"/>
                <a:ea typeface="Roboto Mono"/>
                <a:cs typeface="Roboto Mono"/>
                <a:sym typeface="Roboto Mono"/>
              </a:rPr>
              <a:t> </a:t>
            </a:r>
            <a:endParaRPr sz="1600">
              <a:latin typeface="Roboto"/>
              <a:ea typeface="Roboto"/>
              <a:cs typeface="Roboto"/>
              <a:sym typeface="Roboto"/>
            </a:endParaRPr>
          </a:p>
          <a:p>
            <a:pPr marL="0" lvl="0" indent="0" algn="l" rtl="0">
              <a:spcBef>
                <a:spcPts val="0"/>
              </a:spcBef>
              <a:spcAft>
                <a:spcPts val="0"/>
              </a:spcAft>
              <a:buNone/>
            </a:pPr>
            <a:endParaRPr sz="1600">
              <a:latin typeface="Roboto"/>
              <a:ea typeface="Roboto"/>
              <a:cs typeface="Roboto"/>
              <a:sym typeface="Roboto"/>
            </a:endParaRPr>
          </a:p>
          <a:p>
            <a:pPr marL="0" lvl="0" indent="0" algn="l" rtl="0">
              <a:spcBef>
                <a:spcPts val="0"/>
              </a:spcBef>
              <a:spcAft>
                <a:spcPts val="0"/>
              </a:spcAft>
              <a:buNone/>
            </a:pPr>
            <a:endParaRPr sz="800" b="1">
              <a:latin typeface="Roboto Mono"/>
              <a:ea typeface="Roboto Mono"/>
              <a:cs typeface="Roboto Mono"/>
              <a:sym typeface="Roboto Mono"/>
            </a:endParaRPr>
          </a:p>
          <a:p>
            <a:pPr marL="0" lvl="0" indent="0" algn="l" rtl="0">
              <a:spcBef>
                <a:spcPts val="0"/>
              </a:spcBef>
              <a:spcAft>
                <a:spcPts val="0"/>
              </a:spcAft>
              <a:buNone/>
            </a:pPr>
            <a:r>
              <a:rPr lang="en" sz="1600" b="1">
                <a:solidFill>
                  <a:schemeClr val="dk1"/>
                </a:solidFill>
                <a:latin typeface="Roboto Mono"/>
                <a:ea typeface="Roboto Mono"/>
                <a:cs typeface="Roboto Mono"/>
                <a:sym typeface="Roboto Mono"/>
              </a:rPr>
              <a:t>$ ls var/log/*.log | grep conf | wc -l</a:t>
            </a:r>
            <a:endParaRPr sz="1600" b="1">
              <a:solidFill>
                <a:schemeClr val="dk1"/>
              </a:solidFill>
              <a:latin typeface="Roboto Mono"/>
              <a:ea typeface="Roboto Mono"/>
              <a:cs typeface="Roboto Mono"/>
              <a:sym typeface="Roboto Mono"/>
            </a:endParaRPr>
          </a:p>
          <a:p>
            <a:pPr marL="0" lvl="0" indent="0" algn="l" rtl="0">
              <a:spcBef>
                <a:spcPts val="0"/>
              </a:spcBef>
              <a:spcAft>
                <a:spcPts val="0"/>
              </a:spcAft>
              <a:buNone/>
            </a:pPr>
            <a:endParaRPr sz="1600" b="1">
              <a:solidFill>
                <a:schemeClr val="dk1"/>
              </a:solidFill>
              <a:latin typeface="Roboto Mono"/>
              <a:ea typeface="Roboto Mono"/>
              <a:cs typeface="Roboto Mono"/>
              <a:sym typeface="Roboto Mono"/>
            </a:endParaRPr>
          </a:p>
          <a:p>
            <a:pPr marL="457200" lvl="0" indent="-330200" algn="l" rtl="0">
              <a:lnSpc>
                <a:spcPct val="150000"/>
              </a:lnSpc>
              <a:spcBef>
                <a:spcPts val="0"/>
              </a:spcBef>
              <a:spcAft>
                <a:spcPts val="0"/>
              </a:spcAft>
              <a:buClr>
                <a:schemeClr val="dk1"/>
              </a:buClr>
              <a:buSzPts val="1600"/>
              <a:buChar char="●"/>
            </a:pPr>
            <a:r>
              <a:rPr lang="en" sz="1600">
                <a:solidFill>
                  <a:schemeClr val="dk1"/>
                </a:solidFill>
                <a:latin typeface="Roboto"/>
                <a:ea typeface="Roboto"/>
                <a:cs typeface="Roboto"/>
                <a:sym typeface="Roboto"/>
              </a:rPr>
              <a:t>This command gets the list of files in the </a:t>
            </a:r>
            <a:r>
              <a:rPr lang="en" sz="1600" b="1">
                <a:solidFill>
                  <a:schemeClr val="dk1"/>
                </a:solidFill>
                <a:latin typeface="Roboto Mono"/>
                <a:ea typeface="Roboto Mono"/>
                <a:cs typeface="Roboto Mono"/>
                <a:sym typeface="Roboto Mono"/>
              </a:rPr>
              <a:t>var/log</a:t>
            </a:r>
            <a:r>
              <a:rPr lang="en" sz="1600">
                <a:solidFill>
                  <a:schemeClr val="dk1"/>
                </a:solidFill>
                <a:latin typeface="Roboto"/>
                <a:ea typeface="Roboto"/>
                <a:cs typeface="Roboto"/>
                <a:sym typeface="Roboto"/>
              </a:rPr>
              <a:t> directory with the </a:t>
            </a:r>
            <a:r>
              <a:rPr lang="en" sz="1600" b="1">
                <a:solidFill>
                  <a:schemeClr val="dk1"/>
                </a:solidFill>
                <a:latin typeface="Roboto Mono"/>
                <a:ea typeface="Roboto Mono"/>
                <a:cs typeface="Roboto Mono"/>
                <a:sym typeface="Roboto Mono"/>
              </a:rPr>
              <a:t>*.log</a:t>
            </a:r>
            <a:r>
              <a:rPr lang="en" sz="1600">
                <a:solidFill>
                  <a:schemeClr val="dk1"/>
                </a:solidFill>
                <a:latin typeface="Roboto"/>
                <a:ea typeface="Roboto"/>
                <a:cs typeface="Roboto"/>
                <a:sym typeface="Roboto"/>
              </a:rPr>
              <a:t> extension. </a:t>
            </a:r>
            <a:endParaRPr sz="1600">
              <a:solidFill>
                <a:schemeClr val="dk1"/>
              </a:solidFill>
              <a:latin typeface="Roboto"/>
              <a:ea typeface="Roboto"/>
              <a:cs typeface="Roboto"/>
              <a:sym typeface="Roboto"/>
            </a:endParaRPr>
          </a:p>
          <a:p>
            <a:pPr marL="914400" lvl="1" indent="-330200" algn="l" rtl="0">
              <a:lnSpc>
                <a:spcPct val="100000"/>
              </a:lnSpc>
              <a:spcBef>
                <a:spcPts val="0"/>
              </a:spcBef>
              <a:spcAft>
                <a:spcPts val="0"/>
              </a:spcAft>
              <a:buClr>
                <a:schemeClr val="dk1"/>
              </a:buClr>
              <a:buSzPts val="1600"/>
              <a:buChar char="○"/>
            </a:pPr>
            <a:r>
              <a:rPr lang="en" sz="1600">
                <a:solidFill>
                  <a:schemeClr val="dk1"/>
                </a:solidFill>
                <a:latin typeface="Roboto"/>
                <a:ea typeface="Roboto"/>
                <a:cs typeface="Roboto"/>
                <a:sym typeface="Roboto"/>
              </a:rPr>
              <a:t>The output from the </a:t>
            </a:r>
            <a:r>
              <a:rPr lang="en" sz="1600" b="1">
                <a:solidFill>
                  <a:schemeClr val="dk1"/>
                </a:solidFill>
                <a:latin typeface="Roboto Mono"/>
                <a:ea typeface="Roboto Mono"/>
                <a:cs typeface="Roboto Mono"/>
                <a:sym typeface="Roboto Mono"/>
              </a:rPr>
              <a:t>ls</a:t>
            </a:r>
            <a:r>
              <a:rPr lang="en" sz="1600">
                <a:solidFill>
                  <a:schemeClr val="dk1"/>
                </a:solidFill>
                <a:latin typeface="Roboto"/>
                <a:ea typeface="Roboto"/>
                <a:cs typeface="Roboto"/>
                <a:sym typeface="Roboto"/>
              </a:rPr>
              <a:t> command is passed to the </a:t>
            </a:r>
            <a:r>
              <a:rPr lang="en" sz="1600" b="1">
                <a:solidFill>
                  <a:schemeClr val="dk1"/>
                </a:solidFill>
                <a:latin typeface="Roboto Mono"/>
                <a:ea typeface="Roboto Mono"/>
                <a:cs typeface="Roboto Mono"/>
                <a:sym typeface="Roboto Mono"/>
              </a:rPr>
              <a:t>grep</a:t>
            </a:r>
            <a:r>
              <a:rPr lang="en" sz="1600">
                <a:solidFill>
                  <a:schemeClr val="dk1"/>
                </a:solidFill>
                <a:latin typeface="Roboto"/>
                <a:ea typeface="Roboto"/>
                <a:cs typeface="Roboto"/>
                <a:sym typeface="Roboto"/>
              </a:rPr>
              <a:t> command to look for the string </a:t>
            </a:r>
            <a:r>
              <a:rPr lang="en" sz="1600" b="1">
                <a:solidFill>
                  <a:schemeClr val="dk1"/>
                </a:solidFill>
                <a:latin typeface="Roboto Mono"/>
                <a:ea typeface="Roboto Mono"/>
                <a:cs typeface="Roboto Mono"/>
                <a:sym typeface="Roboto Mono"/>
              </a:rPr>
              <a:t>conf</a:t>
            </a:r>
            <a:r>
              <a:rPr lang="en" sz="1600">
                <a:solidFill>
                  <a:schemeClr val="dk1"/>
                </a:solidFill>
                <a:latin typeface="Roboto"/>
                <a:ea typeface="Roboto"/>
                <a:cs typeface="Roboto"/>
                <a:sym typeface="Roboto"/>
              </a:rPr>
              <a:t>. </a:t>
            </a:r>
            <a:endParaRPr sz="1600">
              <a:solidFill>
                <a:schemeClr val="dk1"/>
              </a:solidFill>
              <a:latin typeface="Roboto"/>
              <a:ea typeface="Roboto"/>
              <a:cs typeface="Roboto"/>
              <a:sym typeface="Roboto"/>
            </a:endParaRPr>
          </a:p>
          <a:p>
            <a:pPr marL="914400" lvl="1" indent="-330200" algn="l" rtl="0">
              <a:lnSpc>
                <a:spcPct val="100000"/>
              </a:lnSpc>
              <a:spcBef>
                <a:spcPts val="1000"/>
              </a:spcBef>
              <a:spcAft>
                <a:spcPts val="0"/>
              </a:spcAft>
              <a:buClr>
                <a:schemeClr val="dk1"/>
              </a:buClr>
              <a:buSzPts val="1600"/>
              <a:buChar char="○"/>
            </a:pPr>
            <a:r>
              <a:rPr lang="en" sz="1600">
                <a:solidFill>
                  <a:schemeClr val="dk1"/>
                </a:solidFill>
                <a:latin typeface="Roboto"/>
                <a:ea typeface="Roboto"/>
                <a:cs typeface="Roboto"/>
                <a:sym typeface="Roboto"/>
              </a:rPr>
              <a:t>The output from the </a:t>
            </a:r>
            <a:r>
              <a:rPr lang="en" sz="1600" b="1">
                <a:solidFill>
                  <a:schemeClr val="dk1"/>
                </a:solidFill>
                <a:latin typeface="Roboto Mono"/>
                <a:ea typeface="Roboto Mono"/>
                <a:cs typeface="Roboto Mono"/>
                <a:sym typeface="Roboto Mono"/>
              </a:rPr>
              <a:t>grep</a:t>
            </a:r>
            <a:r>
              <a:rPr lang="en" sz="1600">
                <a:solidFill>
                  <a:schemeClr val="dk1"/>
                </a:solidFill>
                <a:latin typeface="Roboto"/>
                <a:ea typeface="Roboto"/>
                <a:cs typeface="Roboto"/>
                <a:sym typeface="Roboto"/>
              </a:rPr>
              <a:t> command is passed to the </a:t>
            </a:r>
            <a:r>
              <a:rPr lang="en" sz="1600" b="1">
                <a:solidFill>
                  <a:schemeClr val="dk1"/>
                </a:solidFill>
                <a:latin typeface="Roboto Mono"/>
                <a:ea typeface="Roboto Mono"/>
                <a:cs typeface="Roboto Mono"/>
                <a:sym typeface="Roboto Mono"/>
              </a:rPr>
              <a:t>wc</a:t>
            </a:r>
            <a:r>
              <a:rPr lang="en" sz="1600">
                <a:solidFill>
                  <a:schemeClr val="dk1"/>
                </a:solidFill>
                <a:latin typeface="Roboto"/>
                <a:ea typeface="Roboto"/>
                <a:cs typeface="Roboto"/>
                <a:sym typeface="Roboto"/>
              </a:rPr>
              <a:t> command to count the number of lines.</a:t>
            </a:r>
            <a:endParaRPr sz="1600" b="1">
              <a:solidFill>
                <a:schemeClr val="dk1"/>
              </a:solidFill>
              <a:latin typeface="Roboto Mono"/>
              <a:ea typeface="Roboto Mono"/>
              <a:cs typeface="Roboto Mono"/>
              <a:sym typeface="Roboto Mono"/>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180"/>
        <p:cNvGrpSpPr/>
        <p:nvPr/>
      </p:nvGrpSpPr>
      <p:grpSpPr>
        <a:xfrm>
          <a:off x="0" y="0"/>
          <a:ext cx="0" cy="0"/>
          <a:chOff x="0" y="0"/>
          <a:chExt cx="0" cy="0"/>
        </a:xfrm>
      </p:grpSpPr>
      <p:sp>
        <p:nvSpPr>
          <p:cNvPr id="2181" name="Google Shape;2181;p12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How do Pipes and Pipelines Work?</a:t>
            </a:r>
            <a:endParaRPr/>
          </a:p>
        </p:txBody>
      </p:sp>
      <p:sp>
        <p:nvSpPr>
          <p:cNvPr id="2182" name="Google Shape;2182;p120"/>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Pipes are used in Search Process Learning (SPL) to narrow down search result to specific criteria:</a:t>
            </a:r>
            <a:endParaRPr/>
          </a:p>
        </p:txBody>
      </p:sp>
      <p:sp>
        <p:nvSpPr>
          <p:cNvPr id="2183" name="Google Shape;2183;p12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18</a:t>
            </a:fld>
            <a:endParaRPr/>
          </a:p>
        </p:txBody>
      </p:sp>
      <p:sp>
        <p:nvSpPr>
          <p:cNvPr id="2184" name="Google Shape;2184;p120"/>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185" name="Google Shape;2185;p120"/>
          <p:cNvSpPr txBox="1">
            <a:spLocks noGrp="1"/>
          </p:cNvSpPr>
          <p:nvPr>
            <p:ph type="body" idx="3"/>
          </p:nvPr>
        </p:nvSpPr>
        <p:spPr>
          <a:xfrm>
            <a:off x="0" y="1552950"/>
            <a:ext cx="9144000" cy="3363600"/>
          </a:xfrm>
          <a:prstGeom prst="rect">
            <a:avLst/>
          </a:prstGeom>
        </p:spPr>
        <p:txBody>
          <a:bodyPr spcFirstLastPara="1" wrap="square" lIns="457200" tIns="0" rIns="457200" bIns="914400" anchor="t" anchorCtr="0">
            <a:noAutofit/>
          </a:bodyPr>
          <a:lstStyle/>
          <a:p>
            <a:pPr marL="457200" lvl="0" indent="-342900" algn="l" rtl="0">
              <a:spcBef>
                <a:spcPts val="0"/>
              </a:spcBef>
              <a:spcAft>
                <a:spcPts val="0"/>
              </a:spcAft>
              <a:buSzPts val="1800"/>
              <a:buChar char="●"/>
            </a:pPr>
            <a:r>
              <a:rPr lang="en" sz="1800"/>
              <a:t>Like Unix, a vertical bar | is used to chain together a series (or pipeline) of search commands.</a:t>
            </a:r>
            <a:endParaRPr sz="1800"/>
          </a:p>
          <a:p>
            <a:pPr marL="457200" lvl="0" indent="0" algn="l" rtl="0">
              <a:spcBef>
                <a:spcPts val="1200"/>
              </a:spcBef>
              <a:spcAft>
                <a:spcPts val="0"/>
              </a:spcAft>
              <a:buNone/>
            </a:pPr>
            <a:endParaRPr sz="1000">
              <a:latin typeface="Roboto Light"/>
              <a:ea typeface="Roboto Light"/>
              <a:cs typeface="Roboto Light"/>
              <a:sym typeface="Roboto Light"/>
            </a:endParaRPr>
          </a:p>
          <a:p>
            <a:pPr marL="457200" lvl="0" indent="-342900" algn="l" rtl="0">
              <a:lnSpc>
                <a:spcPct val="113000"/>
              </a:lnSpc>
              <a:spcBef>
                <a:spcPts val="1200"/>
              </a:spcBef>
              <a:spcAft>
                <a:spcPts val="0"/>
              </a:spcAft>
              <a:buSzPts val="1800"/>
              <a:buChar char="●"/>
            </a:pPr>
            <a:r>
              <a:rPr lang="en" sz="1800"/>
              <a:t>Commands are processed from left to right. </a:t>
            </a:r>
            <a:endParaRPr sz="1800"/>
          </a:p>
          <a:p>
            <a:pPr marL="914400" lvl="1" indent="-342900" algn="l" rtl="0">
              <a:spcBef>
                <a:spcPts val="1200"/>
              </a:spcBef>
              <a:spcAft>
                <a:spcPts val="0"/>
              </a:spcAft>
              <a:buSzPts val="1800"/>
              <a:buFont typeface="Roboto Light"/>
              <a:buChar char="○"/>
            </a:pPr>
            <a:r>
              <a:rPr lang="en" sz="1800">
                <a:latin typeface="Roboto Light"/>
                <a:ea typeface="Roboto Light"/>
                <a:cs typeface="Roboto Light"/>
                <a:sym typeface="Roboto Light"/>
              </a:rPr>
              <a:t>The results of the command to the left of the | operator is fed into the command to the right of the | operator. </a:t>
            </a:r>
            <a:endParaRPr sz="1800">
              <a:latin typeface="Roboto Light"/>
              <a:ea typeface="Roboto Light"/>
              <a:cs typeface="Roboto Light"/>
              <a:sym typeface="Roboto Light"/>
            </a:endParaRPr>
          </a:p>
          <a:p>
            <a:pPr marL="914400" lvl="0" indent="0" algn="l" rtl="0">
              <a:spcBef>
                <a:spcPts val="1200"/>
              </a:spcBef>
              <a:spcAft>
                <a:spcPts val="0"/>
              </a:spcAft>
              <a:buNone/>
            </a:pPr>
            <a:endParaRPr sz="1000">
              <a:latin typeface="Roboto Light"/>
              <a:ea typeface="Roboto Light"/>
              <a:cs typeface="Roboto Light"/>
              <a:sym typeface="Roboto Light"/>
            </a:endParaRPr>
          </a:p>
          <a:p>
            <a:pPr marL="457200" lvl="0" indent="-342900" algn="l" rtl="0">
              <a:spcBef>
                <a:spcPts val="1200"/>
              </a:spcBef>
              <a:spcAft>
                <a:spcPts val="0"/>
              </a:spcAft>
              <a:buSzPts val="1800"/>
              <a:buChar char="●"/>
            </a:pPr>
            <a:r>
              <a:rPr lang="en" sz="1800"/>
              <a:t>The intermediate command results table from each search is used (</a:t>
            </a:r>
            <a:r>
              <a:rPr lang="en" sz="1800" i="1"/>
              <a:t>or piped</a:t>
            </a:r>
            <a:r>
              <a:rPr lang="en" sz="1800"/>
              <a:t>) as input to the next command. </a:t>
            </a:r>
            <a:endParaRPr sz="180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189"/>
        <p:cNvGrpSpPr/>
        <p:nvPr/>
      </p:nvGrpSpPr>
      <p:grpSpPr>
        <a:xfrm>
          <a:off x="0" y="0"/>
          <a:ext cx="0" cy="0"/>
          <a:chOff x="0" y="0"/>
          <a:chExt cx="0" cy="0"/>
        </a:xfrm>
      </p:grpSpPr>
      <p:sp>
        <p:nvSpPr>
          <p:cNvPr id="2190" name="Google Shape;2190;p121"/>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How Do Pipes and Pipelines Work?</a:t>
            </a:r>
            <a:endParaRPr/>
          </a:p>
        </p:txBody>
      </p:sp>
      <p:sp>
        <p:nvSpPr>
          <p:cNvPr id="2191" name="Google Shape;2191;p12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19</a:t>
            </a:fld>
            <a:endParaRPr/>
          </a:p>
        </p:txBody>
      </p:sp>
      <p:sp>
        <p:nvSpPr>
          <p:cNvPr id="2192" name="Google Shape;2192;p121"/>
          <p:cNvSpPr/>
          <p:nvPr/>
        </p:nvSpPr>
        <p:spPr>
          <a:xfrm>
            <a:off x="3106210" y="1278750"/>
            <a:ext cx="920400" cy="478200"/>
          </a:xfrm>
          <a:prstGeom prst="rightArrow">
            <a:avLst>
              <a:gd name="adj1" fmla="val 50000"/>
              <a:gd name="adj2" fmla="val 50000"/>
            </a:avLst>
          </a:prstGeom>
          <a:solidFill>
            <a:schemeClr val="lt2"/>
          </a:solidFill>
          <a:ln w="9525"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2</a:t>
            </a:r>
            <a:endParaRPr>
              <a:latin typeface="Roboto"/>
              <a:ea typeface="Roboto"/>
              <a:cs typeface="Roboto"/>
              <a:sym typeface="Roboto"/>
            </a:endParaRPr>
          </a:p>
        </p:txBody>
      </p:sp>
      <p:sp>
        <p:nvSpPr>
          <p:cNvPr id="2193" name="Google Shape;2193;p121"/>
          <p:cNvSpPr/>
          <p:nvPr/>
        </p:nvSpPr>
        <p:spPr>
          <a:xfrm>
            <a:off x="724088" y="1294150"/>
            <a:ext cx="1859700" cy="478200"/>
          </a:xfrm>
          <a:prstGeom prst="rightArrow">
            <a:avLst>
              <a:gd name="adj1" fmla="val 50000"/>
              <a:gd name="adj2" fmla="val 50000"/>
            </a:avLst>
          </a:prstGeom>
          <a:solidFill>
            <a:schemeClr val="lt2"/>
          </a:solidFill>
          <a:ln w="9525"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1</a:t>
            </a:r>
            <a:endParaRPr>
              <a:latin typeface="Roboto"/>
              <a:ea typeface="Roboto"/>
              <a:cs typeface="Roboto"/>
              <a:sym typeface="Roboto"/>
            </a:endParaRPr>
          </a:p>
        </p:txBody>
      </p:sp>
      <p:sp>
        <p:nvSpPr>
          <p:cNvPr id="2194" name="Google Shape;2194;p121"/>
          <p:cNvSpPr/>
          <p:nvPr/>
        </p:nvSpPr>
        <p:spPr>
          <a:xfrm>
            <a:off x="4733663" y="1294150"/>
            <a:ext cx="1541700" cy="478200"/>
          </a:xfrm>
          <a:prstGeom prst="rightArrow">
            <a:avLst>
              <a:gd name="adj1" fmla="val 50000"/>
              <a:gd name="adj2" fmla="val 50000"/>
            </a:avLst>
          </a:prstGeom>
          <a:solidFill>
            <a:schemeClr val="lt2"/>
          </a:solidFill>
          <a:ln w="9525" cap="flat" cmpd="sng">
            <a:solidFill>
              <a:srgbClr val="351C7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3</a:t>
            </a:r>
            <a:endParaRPr>
              <a:latin typeface="Roboto"/>
              <a:ea typeface="Roboto"/>
              <a:cs typeface="Roboto"/>
              <a:sym typeface="Roboto"/>
            </a:endParaRPr>
          </a:p>
        </p:txBody>
      </p:sp>
      <p:sp>
        <p:nvSpPr>
          <p:cNvPr id="2195" name="Google Shape;2195;p121"/>
          <p:cNvSpPr/>
          <p:nvPr/>
        </p:nvSpPr>
        <p:spPr>
          <a:xfrm>
            <a:off x="6706038" y="1345875"/>
            <a:ext cx="2008500" cy="329400"/>
          </a:xfrm>
          <a:prstGeom prst="rect">
            <a:avLst/>
          </a:prstGeom>
          <a:solidFill>
            <a:schemeClr val="lt2"/>
          </a:solidFill>
          <a:ln w="9525" cap="flat" cmpd="sng">
            <a:solidFill>
              <a:srgbClr val="741B4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Final Results</a:t>
            </a:r>
            <a:endParaRPr>
              <a:latin typeface="Roboto"/>
              <a:ea typeface="Roboto"/>
              <a:cs typeface="Roboto"/>
              <a:sym typeface="Roboto"/>
            </a:endParaRPr>
          </a:p>
        </p:txBody>
      </p:sp>
      <p:sp>
        <p:nvSpPr>
          <p:cNvPr id="2196" name="Google Shape;2196;p121"/>
          <p:cNvSpPr txBox="1"/>
          <p:nvPr/>
        </p:nvSpPr>
        <p:spPr>
          <a:xfrm>
            <a:off x="429463" y="1808950"/>
            <a:ext cx="3894900" cy="329400"/>
          </a:xfrm>
          <a:prstGeom prst="rect">
            <a:avLst/>
          </a:prstGeom>
          <a:noFill/>
          <a:ln>
            <a:noFill/>
          </a:ln>
        </p:spPr>
        <p:txBody>
          <a:bodyPr spcFirstLastPara="1" wrap="square" lIns="0" tIns="91425" rIns="0" bIns="91425" anchor="t" anchorCtr="0">
            <a:noAutofit/>
          </a:bodyPr>
          <a:lstStyle/>
          <a:p>
            <a:pPr marL="0" lvl="0" indent="0" algn="l" rtl="0">
              <a:spcBef>
                <a:spcPts val="0"/>
              </a:spcBef>
              <a:spcAft>
                <a:spcPts val="0"/>
              </a:spcAft>
              <a:buNone/>
            </a:pPr>
            <a:r>
              <a:rPr lang="en" sz="1200">
                <a:solidFill>
                  <a:srgbClr val="073763"/>
                </a:solidFill>
                <a:latin typeface="Roboto Mono"/>
                <a:ea typeface="Roboto Mono"/>
                <a:cs typeface="Roboto Mono"/>
                <a:sym typeface="Roboto Mono"/>
              </a:rPr>
              <a:t> source=access_30Day.log</a:t>
            </a:r>
            <a:r>
              <a:rPr lang="en" sz="1200">
                <a:latin typeface="Roboto Mono"/>
                <a:ea typeface="Roboto Mono"/>
                <a:cs typeface="Roboto Mono"/>
                <a:sym typeface="Roboto Mono"/>
              </a:rPr>
              <a:t>   </a:t>
            </a:r>
            <a:r>
              <a:rPr lang="en" sz="1200">
                <a:solidFill>
                  <a:srgbClr val="990000"/>
                </a:solidFill>
                <a:latin typeface="Roboto Mono"/>
                <a:ea typeface="Roboto Mono"/>
                <a:cs typeface="Roboto Mono"/>
                <a:sym typeface="Roboto Mono"/>
              </a:rPr>
              <a:t>status = 500</a:t>
            </a:r>
            <a:endParaRPr sz="1200">
              <a:solidFill>
                <a:srgbClr val="990000"/>
              </a:solidFill>
              <a:latin typeface="Roboto Mono"/>
              <a:ea typeface="Roboto Mono"/>
              <a:cs typeface="Roboto Mono"/>
              <a:sym typeface="Roboto Mono"/>
            </a:endParaRPr>
          </a:p>
        </p:txBody>
      </p:sp>
      <p:sp>
        <p:nvSpPr>
          <p:cNvPr id="2197" name="Google Shape;2197;p121"/>
          <p:cNvSpPr txBox="1"/>
          <p:nvPr/>
        </p:nvSpPr>
        <p:spPr>
          <a:xfrm>
            <a:off x="4452563" y="1824338"/>
            <a:ext cx="2103900" cy="329400"/>
          </a:xfrm>
          <a:prstGeom prst="rect">
            <a:avLst/>
          </a:prstGeom>
          <a:noFill/>
          <a:ln>
            <a:noFill/>
          </a:ln>
        </p:spPr>
        <p:txBody>
          <a:bodyPr spcFirstLastPara="1" wrap="square" lIns="0" tIns="91425" rIns="0" bIns="91425" anchor="t" anchorCtr="0">
            <a:noAutofit/>
          </a:bodyPr>
          <a:lstStyle/>
          <a:p>
            <a:pPr marL="0" lvl="0" indent="0" algn="l" rtl="0">
              <a:spcBef>
                <a:spcPts val="0"/>
              </a:spcBef>
              <a:spcAft>
                <a:spcPts val="0"/>
              </a:spcAft>
              <a:buNone/>
            </a:pPr>
            <a:r>
              <a:rPr lang="en" sz="1200">
                <a:solidFill>
                  <a:srgbClr val="351C75"/>
                </a:solidFill>
                <a:latin typeface="Roboto Mono"/>
                <a:ea typeface="Roboto Mono"/>
                <a:cs typeface="Roboto Mono"/>
                <a:sym typeface="Roboto Mono"/>
              </a:rPr>
              <a:t>Top limit= 5 useragent</a:t>
            </a:r>
            <a:endParaRPr sz="1200">
              <a:solidFill>
                <a:srgbClr val="351C75"/>
              </a:solidFill>
              <a:latin typeface="Roboto Mono"/>
              <a:ea typeface="Roboto Mono"/>
              <a:cs typeface="Roboto Mono"/>
              <a:sym typeface="Roboto Mono"/>
            </a:endParaRPr>
          </a:p>
        </p:txBody>
      </p:sp>
      <p:sp>
        <p:nvSpPr>
          <p:cNvPr id="2198" name="Google Shape;2198;p121"/>
          <p:cNvSpPr txBox="1"/>
          <p:nvPr/>
        </p:nvSpPr>
        <p:spPr>
          <a:xfrm>
            <a:off x="6759188" y="1808950"/>
            <a:ext cx="1806600" cy="329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0"/>
              </a:spcAft>
              <a:buNone/>
            </a:pPr>
            <a:r>
              <a:rPr lang="en" sz="1200">
                <a:solidFill>
                  <a:srgbClr val="741B47"/>
                </a:solidFill>
                <a:latin typeface="Roboto Mono"/>
                <a:ea typeface="Roboto Mono"/>
                <a:cs typeface="Roboto Mono"/>
                <a:sym typeface="Roboto Mono"/>
              </a:rPr>
              <a:t>fields - percent</a:t>
            </a:r>
            <a:endParaRPr sz="1200">
              <a:solidFill>
                <a:srgbClr val="741B47"/>
              </a:solidFill>
              <a:latin typeface="Roboto Mono"/>
              <a:ea typeface="Roboto Mono"/>
              <a:cs typeface="Roboto Mono"/>
              <a:sym typeface="Roboto Mono"/>
            </a:endParaRPr>
          </a:p>
        </p:txBody>
      </p:sp>
      <p:cxnSp>
        <p:nvCxnSpPr>
          <p:cNvPr id="2199" name="Google Shape;2199;p121"/>
          <p:cNvCxnSpPr/>
          <p:nvPr/>
        </p:nvCxnSpPr>
        <p:spPr>
          <a:xfrm>
            <a:off x="4368088" y="1862050"/>
            <a:ext cx="0" cy="276300"/>
          </a:xfrm>
          <a:prstGeom prst="straightConnector1">
            <a:avLst/>
          </a:prstGeom>
          <a:noFill/>
          <a:ln w="28575" cap="flat" cmpd="sng">
            <a:solidFill>
              <a:srgbClr val="6AA84F"/>
            </a:solidFill>
            <a:prstDash val="solid"/>
            <a:round/>
            <a:headEnd type="none" w="med" len="med"/>
            <a:tailEnd type="none" w="med" len="med"/>
          </a:ln>
        </p:spPr>
      </p:cxnSp>
      <p:cxnSp>
        <p:nvCxnSpPr>
          <p:cNvPr id="2200" name="Google Shape;2200;p121"/>
          <p:cNvCxnSpPr/>
          <p:nvPr/>
        </p:nvCxnSpPr>
        <p:spPr>
          <a:xfrm>
            <a:off x="6610538" y="1862050"/>
            <a:ext cx="0" cy="276300"/>
          </a:xfrm>
          <a:prstGeom prst="straightConnector1">
            <a:avLst/>
          </a:prstGeom>
          <a:noFill/>
          <a:ln w="28575" cap="flat" cmpd="sng">
            <a:solidFill>
              <a:srgbClr val="6AA84F"/>
            </a:solidFill>
            <a:prstDash val="solid"/>
            <a:round/>
            <a:headEnd type="none" w="med" len="med"/>
            <a:tailEnd type="none" w="med" len="med"/>
          </a:ln>
        </p:spPr>
      </p:cxnSp>
      <p:sp>
        <p:nvSpPr>
          <p:cNvPr id="2201" name="Google Shape;2201;p121"/>
          <p:cNvSpPr txBox="1"/>
          <p:nvPr/>
        </p:nvSpPr>
        <p:spPr>
          <a:xfrm>
            <a:off x="1108738" y="1637625"/>
            <a:ext cx="892800" cy="32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i="1">
                <a:latin typeface="Roboto Light"/>
                <a:ea typeface="Roboto Light"/>
                <a:cs typeface="Roboto Light"/>
                <a:sym typeface="Roboto Light"/>
              </a:rPr>
              <a:t>search</a:t>
            </a:r>
            <a:endParaRPr i="1">
              <a:latin typeface="Roboto Light"/>
              <a:ea typeface="Roboto Light"/>
              <a:cs typeface="Roboto Light"/>
              <a:sym typeface="Roboto Light"/>
            </a:endParaRPr>
          </a:p>
        </p:txBody>
      </p:sp>
      <p:sp>
        <p:nvSpPr>
          <p:cNvPr id="2202" name="Google Shape;2202;p121"/>
          <p:cNvSpPr txBox="1"/>
          <p:nvPr/>
        </p:nvSpPr>
        <p:spPr>
          <a:xfrm>
            <a:off x="2583788" y="1353163"/>
            <a:ext cx="525000" cy="32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latin typeface="Roboto Light"/>
                <a:ea typeface="Roboto Light"/>
                <a:cs typeface="Roboto Light"/>
                <a:sym typeface="Roboto Light"/>
              </a:rPr>
              <a:t>AND</a:t>
            </a:r>
            <a:endParaRPr sz="1200">
              <a:latin typeface="Roboto Light"/>
              <a:ea typeface="Roboto Light"/>
              <a:cs typeface="Roboto Light"/>
              <a:sym typeface="Roboto Light"/>
            </a:endParaRPr>
          </a:p>
        </p:txBody>
      </p:sp>
      <p:graphicFrame>
        <p:nvGraphicFramePr>
          <p:cNvPr id="2203" name="Google Shape;2203;p121"/>
          <p:cNvGraphicFramePr/>
          <p:nvPr/>
        </p:nvGraphicFramePr>
        <p:xfrm>
          <a:off x="4602163" y="2594738"/>
          <a:ext cx="1806600" cy="1972475"/>
        </p:xfrm>
        <a:graphic>
          <a:graphicData uri="http://schemas.openxmlformats.org/drawingml/2006/table">
            <a:tbl>
              <a:tblPr>
                <a:noFill/>
                <a:tableStyleId>{26989A67-38F1-4FD7-B235-9359F1D8B88D}</a:tableStyleId>
              </a:tblPr>
              <a:tblGrid>
                <a:gridCol w="611950">
                  <a:extLst>
                    <a:ext uri="{9D8B030D-6E8A-4147-A177-3AD203B41FA5}">
                      <a16:colId xmlns:a16="http://schemas.microsoft.com/office/drawing/2014/main" val="20000"/>
                    </a:ext>
                  </a:extLst>
                </a:gridCol>
                <a:gridCol w="597325">
                  <a:extLst>
                    <a:ext uri="{9D8B030D-6E8A-4147-A177-3AD203B41FA5}">
                      <a16:colId xmlns:a16="http://schemas.microsoft.com/office/drawing/2014/main" val="20001"/>
                    </a:ext>
                  </a:extLst>
                </a:gridCol>
                <a:gridCol w="597325">
                  <a:extLst>
                    <a:ext uri="{9D8B030D-6E8A-4147-A177-3AD203B41FA5}">
                      <a16:colId xmlns:a16="http://schemas.microsoft.com/office/drawing/2014/main" val="20002"/>
                    </a:ext>
                  </a:extLst>
                </a:gridCol>
              </a:tblGrid>
              <a:tr h="332350">
                <a:tc>
                  <a:txBody>
                    <a:bodyPr/>
                    <a:lstStyle/>
                    <a:p>
                      <a:pPr marL="0" lvl="0" indent="0" algn="ctr" rtl="0">
                        <a:spcBef>
                          <a:spcPts val="0"/>
                        </a:spcBef>
                        <a:spcAft>
                          <a:spcPts val="0"/>
                        </a:spcAft>
                        <a:buNone/>
                      </a:pPr>
                      <a:r>
                        <a:rPr lang="en" sz="1000">
                          <a:solidFill>
                            <a:srgbClr val="FFFFFF"/>
                          </a:solidFill>
                          <a:latin typeface="Roboto Light"/>
                          <a:ea typeface="Roboto Light"/>
                          <a:cs typeface="Roboto Light"/>
                          <a:sym typeface="Roboto Light"/>
                        </a:rPr>
                        <a:t>useragent</a:t>
                      </a:r>
                      <a:endParaRPr sz="1000">
                        <a:solidFill>
                          <a:srgbClr val="FFFFFF"/>
                        </a:solidFill>
                        <a:latin typeface="Roboto Light"/>
                        <a:ea typeface="Roboto Light"/>
                        <a:cs typeface="Roboto Light"/>
                        <a:sym typeface="Roboto Light"/>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674EA7"/>
                    </a:solidFill>
                  </a:tcPr>
                </a:tc>
                <a:tc>
                  <a:txBody>
                    <a:bodyPr/>
                    <a:lstStyle/>
                    <a:p>
                      <a:pPr marL="0" lvl="0" indent="0" algn="ctr" rtl="0">
                        <a:spcBef>
                          <a:spcPts val="0"/>
                        </a:spcBef>
                        <a:spcAft>
                          <a:spcPts val="0"/>
                        </a:spcAft>
                        <a:buNone/>
                      </a:pPr>
                      <a:r>
                        <a:rPr lang="en" sz="1000">
                          <a:solidFill>
                            <a:srgbClr val="FFFFFF"/>
                          </a:solidFill>
                          <a:latin typeface="Roboto Light"/>
                          <a:ea typeface="Roboto Light"/>
                          <a:cs typeface="Roboto Light"/>
                          <a:sym typeface="Roboto Light"/>
                        </a:rPr>
                        <a:t> count</a:t>
                      </a:r>
                      <a:endParaRPr sz="1000">
                        <a:solidFill>
                          <a:srgbClr val="FFFFFF"/>
                        </a:solidFill>
                        <a:latin typeface="Roboto Light"/>
                        <a:ea typeface="Roboto Light"/>
                        <a:cs typeface="Roboto Light"/>
                        <a:sym typeface="Roboto Light"/>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674EA7"/>
                    </a:solidFill>
                  </a:tcPr>
                </a:tc>
                <a:tc>
                  <a:txBody>
                    <a:bodyPr/>
                    <a:lstStyle/>
                    <a:p>
                      <a:pPr marL="0" lvl="0" indent="0" algn="ctr" rtl="0">
                        <a:spcBef>
                          <a:spcPts val="0"/>
                        </a:spcBef>
                        <a:spcAft>
                          <a:spcPts val="0"/>
                        </a:spcAft>
                        <a:buNone/>
                      </a:pPr>
                      <a:r>
                        <a:rPr lang="en" sz="1000">
                          <a:solidFill>
                            <a:srgbClr val="FFFFFF"/>
                          </a:solidFill>
                          <a:latin typeface="Roboto Light"/>
                          <a:ea typeface="Roboto Light"/>
                          <a:cs typeface="Roboto Light"/>
                          <a:sym typeface="Roboto Light"/>
                        </a:rPr>
                        <a:t>percent</a:t>
                      </a:r>
                      <a:endParaRPr sz="1000">
                        <a:solidFill>
                          <a:srgbClr val="FFFFFF"/>
                        </a:solidFill>
                        <a:latin typeface="Roboto Light"/>
                        <a:ea typeface="Roboto Light"/>
                        <a:cs typeface="Roboto Light"/>
                        <a:sym typeface="Roboto Light"/>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674EA7"/>
                    </a:solidFill>
                  </a:tcPr>
                </a:tc>
                <a:extLst>
                  <a:ext uri="{0D108BD9-81ED-4DB2-BD59-A6C34878D82A}">
                    <a16:rowId xmlns:a16="http://schemas.microsoft.com/office/drawing/2014/main" val="10000"/>
                  </a:ext>
                </a:extLst>
              </a:tr>
              <a:tr h="352775">
                <a:tc>
                  <a:txBody>
                    <a:bodyPr/>
                    <a:lstStyle/>
                    <a:p>
                      <a:pPr marL="0" lvl="0" indent="0" algn="ctr" rtl="0">
                        <a:spcBef>
                          <a:spcPts val="0"/>
                        </a:spcBef>
                        <a:spcAft>
                          <a:spcPts val="0"/>
                        </a:spcAft>
                        <a:buNone/>
                      </a:pPr>
                      <a:r>
                        <a:rPr lang="en" sz="1000">
                          <a:latin typeface="Roboto"/>
                          <a:ea typeface="Roboto"/>
                          <a:cs typeface="Roboto"/>
                          <a:sym typeface="Roboto"/>
                        </a:rPr>
                        <a:t>Mozilla/5</a:t>
                      </a:r>
                      <a:endParaRPr sz="1000">
                        <a:latin typeface="Roboto"/>
                        <a:ea typeface="Roboto"/>
                        <a:cs typeface="Roboto"/>
                        <a:sym typeface="Roboto"/>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D2E9"/>
                    </a:solidFill>
                  </a:tcPr>
                </a:tc>
                <a:tc>
                  <a:txBody>
                    <a:bodyPr/>
                    <a:lstStyle/>
                    <a:p>
                      <a:pPr marL="0" lvl="0" indent="0" algn="ctr" rtl="0">
                        <a:spcBef>
                          <a:spcPts val="0"/>
                        </a:spcBef>
                        <a:spcAft>
                          <a:spcPts val="0"/>
                        </a:spcAft>
                        <a:buNone/>
                      </a:pPr>
                      <a:r>
                        <a:rPr lang="en" sz="1000">
                          <a:latin typeface="Roboto"/>
                          <a:ea typeface="Roboto"/>
                          <a:cs typeface="Roboto"/>
                          <a:sym typeface="Roboto"/>
                        </a:rPr>
                        <a:t>478</a:t>
                      </a:r>
                      <a:endParaRPr sz="1000">
                        <a:latin typeface="Roboto"/>
                        <a:ea typeface="Roboto"/>
                        <a:cs typeface="Roboto"/>
                        <a:sym typeface="Roboto"/>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D2E9"/>
                    </a:solidFill>
                  </a:tcPr>
                </a:tc>
                <a:tc>
                  <a:txBody>
                    <a:bodyPr/>
                    <a:lstStyle/>
                    <a:p>
                      <a:pPr marL="0" lvl="0" indent="0" algn="ctr" rtl="0">
                        <a:spcBef>
                          <a:spcPts val="0"/>
                        </a:spcBef>
                        <a:spcAft>
                          <a:spcPts val="0"/>
                        </a:spcAft>
                        <a:buNone/>
                      </a:pPr>
                      <a:r>
                        <a:rPr lang="en" sz="1000">
                          <a:latin typeface="Roboto"/>
                          <a:ea typeface="Roboto"/>
                          <a:cs typeface="Roboto"/>
                          <a:sym typeface="Roboto"/>
                        </a:rPr>
                        <a:t>23.355</a:t>
                      </a:r>
                      <a:endParaRPr sz="1000">
                        <a:latin typeface="Roboto"/>
                        <a:ea typeface="Roboto"/>
                        <a:cs typeface="Roboto"/>
                        <a:sym typeface="Roboto"/>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D2E9"/>
                    </a:solidFill>
                  </a:tcPr>
                </a:tc>
                <a:extLst>
                  <a:ext uri="{0D108BD9-81ED-4DB2-BD59-A6C34878D82A}">
                    <a16:rowId xmlns:a16="http://schemas.microsoft.com/office/drawing/2014/main" val="10001"/>
                  </a:ext>
                </a:extLst>
              </a:tr>
              <a:tr h="282050">
                <a:tc>
                  <a:txBody>
                    <a:bodyPr/>
                    <a:lstStyle/>
                    <a:p>
                      <a:pPr marL="0" lvl="0" indent="0" algn="ctr" rtl="0">
                        <a:spcBef>
                          <a:spcPts val="0"/>
                        </a:spcBef>
                        <a:spcAft>
                          <a:spcPts val="0"/>
                        </a:spcAft>
                        <a:buNone/>
                      </a:pPr>
                      <a:r>
                        <a:rPr lang="en" sz="1000">
                          <a:solidFill>
                            <a:schemeClr val="dk1"/>
                          </a:solidFill>
                          <a:latin typeface="Roboto"/>
                          <a:ea typeface="Roboto"/>
                          <a:cs typeface="Roboto"/>
                          <a:sym typeface="Roboto"/>
                        </a:rPr>
                        <a:t>Mozilla/5</a:t>
                      </a:r>
                      <a:endParaRPr sz="1000">
                        <a:latin typeface="Roboto"/>
                        <a:ea typeface="Roboto"/>
                        <a:cs typeface="Roboto"/>
                        <a:sym typeface="Roboto"/>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D2E9"/>
                    </a:solidFill>
                  </a:tcPr>
                </a:tc>
                <a:tc>
                  <a:txBody>
                    <a:bodyPr/>
                    <a:lstStyle/>
                    <a:p>
                      <a:pPr marL="0" lvl="0" indent="0" algn="ctr" rtl="0">
                        <a:spcBef>
                          <a:spcPts val="0"/>
                        </a:spcBef>
                        <a:spcAft>
                          <a:spcPts val="0"/>
                        </a:spcAft>
                        <a:buNone/>
                      </a:pPr>
                      <a:r>
                        <a:rPr lang="en" sz="1000">
                          <a:latin typeface="Roboto"/>
                          <a:ea typeface="Roboto"/>
                          <a:cs typeface="Roboto"/>
                          <a:sym typeface="Roboto"/>
                        </a:rPr>
                        <a:t>192</a:t>
                      </a:r>
                      <a:endParaRPr sz="1000">
                        <a:latin typeface="Roboto"/>
                        <a:ea typeface="Roboto"/>
                        <a:cs typeface="Roboto"/>
                        <a:sym typeface="Roboto"/>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D2E9"/>
                    </a:solidFill>
                  </a:tcPr>
                </a:tc>
                <a:tc>
                  <a:txBody>
                    <a:bodyPr/>
                    <a:lstStyle/>
                    <a:p>
                      <a:pPr marL="0" lvl="0" indent="0" algn="ctr" rtl="0">
                        <a:spcBef>
                          <a:spcPts val="0"/>
                        </a:spcBef>
                        <a:spcAft>
                          <a:spcPts val="0"/>
                        </a:spcAft>
                        <a:buNone/>
                      </a:pPr>
                      <a:r>
                        <a:rPr lang="en" sz="1000">
                          <a:latin typeface="Roboto"/>
                          <a:ea typeface="Roboto"/>
                          <a:cs typeface="Roboto"/>
                          <a:sym typeface="Roboto"/>
                        </a:rPr>
                        <a:t>9.393</a:t>
                      </a:r>
                      <a:endParaRPr sz="1000">
                        <a:latin typeface="Roboto"/>
                        <a:ea typeface="Roboto"/>
                        <a:cs typeface="Roboto"/>
                        <a:sym typeface="Roboto"/>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D2E9"/>
                    </a:solidFill>
                  </a:tcPr>
                </a:tc>
                <a:extLst>
                  <a:ext uri="{0D108BD9-81ED-4DB2-BD59-A6C34878D82A}">
                    <a16:rowId xmlns:a16="http://schemas.microsoft.com/office/drawing/2014/main" val="10002"/>
                  </a:ext>
                </a:extLst>
              </a:tr>
              <a:tr h="352775">
                <a:tc>
                  <a:txBody>
                    <a:bodyPr/>
                    <a:lstStyle/>
                    <a:p>
                      <a:pPr marL="0" lvl="0" indent="0" algn="ctr" rtl="0">
                        <a:spcBef>
                          <a:spcPts val="0"/>
                        </a:spcBef>
                        <a:spcAft>
                          <a:spcPts val="0"/>
                        </a:spcAft>
                        <a:buNone/>
                      </a:pPr>
                      <a:r>
                        <a:rPr lang="en" sz="1000">
                          <a:solidFill>
                            <a:schemeClr val="dk1"/>
                          </a:solidFill>
                          <a:latin typeface="Roboto"/>
                          <a:ea typeface="Roboto"/>
                          <a:cs typeface="Roboto"/>
                          <a:sym typeface="Roboto"/>
                        </a:rPr>
                        <a:t>Mozilla/5</a:t>
                      </a:r>
                      <a:endParaRPr sz="1000">
                        <a:latin typeface="Roboto"/>
                        <a:ea typeface="Roboto"/>
                        <a:cs typeface="Roboto"/>
                        <a:sym typeface="Roboto"/>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D2E9"/>
                    </a:solidFill>
                  </a:tcPr>
                </a:tc>
                <a:tc>
                  <a:txBody>
                    <a:bodyPr/>
                    <a:lstStyle/>
                    <a:p>
                      <a:pPr marL="0" lvl="0" indent="0" algn="ctr" rtl="0">
                        <a:spcBef>
                          <a:spcPts val="0"/>
                        </a:spcBef>
                        <a:spcAft>
                          <a:spcPts val="0"/>
                        </a:spcAft>
                        <a:buNone/>
                      </a:pPr>
                      <a:r>
                        <a:rPr lang="en" sz="1000">
                          <a:latin typeface="Roboto"/>
                          <a:ea typeface="Roboto"/>
                          <a:cs typeface="Roboto"/>
                          <a:sym typeface="Roboto"/>
                        </a:rPr>
                        <a:t>176</a:t>
                      </a:r>
                      <a:endParaRPr sz="1000">
                        <a:latin typeface="Roboto"/>
                        <a:ea typeface="Roboto"/>
                        <a:cs typeface="Roboto"/>
                        <a:sym typeface="Roboto"/>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D2E9"/>
                    </a:solidFill>
                  </a:tcPr>
                </a:tc>
                <a:tc>
                  <a:txBody>
                    <a:bodyPr/>
                    <a:lstStyle/>
                    <a:p>
                      <a:pPr marL="0" lvl="0" indent="0" algn="ctr" rtl="0">
                        <a:spcBef>
                          <a:spcPts val="0"/>
                        </a:spcBef>
                        <a:spcAft>
                          <a:spcPts val="0"/>
                        </a:spcAft>
                        <a:buNone/>
                      </a:pPr>
                      <a:r>
                        <a:rPr lang="en" sz="1000">
                          <a:latin typeface="Roboto"/>
                          <a:ea typeface="Roboto"/>
                          <a:cs typeface="Roboto"/>
                          <a:sym typeface="Roboto"/>
                        </a:rPr>
                        <a:t>8.010</a:t>
                      </a:r>
                      <a:endParaRPr sz="1000">
                        <a:latin typeface="Roboto"/>
                        <a:ea typeface="Roboto"/>
                        <a:cs typeface="Roboto"/>
                        <a:sym typeface="Roboto"/>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D2E9"/>
                    </a:solidFill>
                  </a:tcPr>
                </a:tc>
                <a:extLst>
                  <a:ext uri="{0D108BD9-81ED-4DB2-BD59-A6C34878D82A}">
                    <a16:rowId xmlns:a16="http://schemas.microsoft.com/office/drawing/2014/main" val="10003"/>
                  </a:ext>
                </a:extLst>
              </a:tr>
              <a:tr h="317425">
                <a:tc>
                  <a:txBody>
                    <a:bodyPr/>
                    <a:lstStyle/>
                    <a:p>
                      <a:pPr marL="0" lvl="0" indent="0" algn="ctr" rtl="0">
                        <a:spcBef>
                          <a:spcPts val="0"/>
                        </a:spcBef>
                        <a:spcAft>
                          <a:spcPts val="0"/>
                        </a:spcAft>
                        <a:buNone/>
                      </a:pPr>
                      <a:r>
                        <a:rPr lang="en" sz="1000">
                          <a:solidFill>
                            <a:schemeClr val="dk1"/>
                          </a:solidFill>
                          <a:latin typeface="Roboto"/>
                          <a:ea typeface="Roboto"/>
                          <a:cs typeface="Roboto"/>
                          <a:sym typeface="Roboto"/>
                        </a:rPr>
                        <a:t>Mozilla/5</a:t>
                      </a:r>
                      <a:endParaRPr sz="1000">
                        <a:latin typeface="Roboto"/>
                        <a:ea typeface="Roboto"/>
                        <a:cs typeface="Roboto"/>
                        <a:sym typeface="Roboto"/>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D2E9"/>
                    </a:solidFill>
                  </a:tcPr>
                </a:tc>
                <a:tc>
                  <a:txBody>
                    <a:bodyPr/>
                    <a:lstStyle/>
                    <a:p>
                      <a:pPr marL="0" lvl="0" indent="0" algn="ctr" rtl="0">
                        <a:spcBef>
                          <a:spcPts val="0"/>
                        </a:spcBef>
                        <a:spcAft>
                          <a:spcPts val="0"/>
                        </a:spcAft>
                        <a:buNone/>
                      </a:pPr>
                      <a:r>
                        <a:rPr lang="en" sz="1000">
                          <a:latin typeface="Roboto"/>
                          <a:ea typeface="Roboto"/>
                          <a:cs typeface="Roboto"/>
                          <a:sym typeface="Roboto"/>
                        </a:rPr>
                        <a:t>173</a:t>
                      </a:r>
                      <a:endParaRPr sz="1000">
                        <a:latin typeface="Roboto"/>
                        <a:ea typeface="Roboto"/>
                        <a:cs typeface="Roboto"/>
                        <a:sym typeface="Roboto"/>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D2E9"/>
                    </a:solidFill>
                  </a:tcPr>
                </a:tc>
                <a:tc>
                  <a:txBody>
                    <a:bodyPr/>
                    <a:lstStyle/>
                    <a:p>
                      <a:pPr marL="0" lvl="0" indent="0" algn="ctr" rtl="0">
                        <a:spcBef>
                          <a:spcPts val="0"/>
                        </a:spcBef>
                        <a:spcAft>
                          <a:spcPts val="0"/>
                        </a:spcAft>
                        <a:buNone/>
                      </a:pPr>
                      <a:r>
                        <a:rPr lang="en" sz="1000">
                          <a:latin typeface="Roboto"/>
                          <a:ea typeface="Roboto"/>
                          <a:cs typeface="Roboto"/>
                          <a:sym typeface="Roboto"/>
                        </a:rPr>
                        <a:t>4.403</a:t>
                      </a:r>
                      <a:endParaRPr sz="1000">
                        <a:latin typeface="Roboto"/>
                        <a:ea typeface="Roboto"/>
                        <a:cs typeface="Roboto"/>
                        <a:sym typeface="Roboto"/>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D2E9"/>
                    </a:solidFill>
                  </a:tcPr>
                </a:tc>
                <a:extLst>
                  <a:ext uri="{0D108BD9-81ED-4DB2-BD59-A6C34878D82A}">
                    <a16:rowId xmlns:a16="http://schemas.microsoft.com/office/drawing/2014/main" val="10004"/>
                  </a:ext>
                </a:extLst>
              </a:tr>
              <a:tr h="335100">
                <a:tc>
                  <a:txBody>
                    <a:bodyPr/>
                    <a:lstStyle/>
                    <a:p>
                      <a:pPr marL="0" lvl="0" indent="0" algn="ctr" rtl="0">
                        <a:spcBef>
                          <a:spcPts val="0"/>
                        </a:spcBef>
                        <a:spcAft>
                          <a:spcPts val="0"/>
                        </a:spcAft>
                        <a:buNone/>
                      </a:pPr>
                      <a:r>
                        <a:rPr lang="en" sz="1000">
                          <a:solidFill>
                            <a:schemeClr val="dk1"/>
                          </a:solidFill>
                          <a:latin typeface="Roboto"/>
                          <a:ea typeface="Roboto"/>
                          <a:cs typeface="Roboto"/>
                          <a:sym typeface="Roboto"/>
                        </a:rPr>
                        <a:t>Mozilla/5</a:t>
                      </a:r>
                      <a:endParaRPr sz="1000">
                        <a:latin typeface="Roboto"/>
                        <a:ea typeface="Roboto"/>
                        <a:cs typeface="Roboto"/>
                        <a:sym typeface="Roboto"/>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D2E9"/>
                    </a:solidFill>
                  </a:tcPr>
                </a:tc>
                <a:tc>
                  <a:txBody>
                    <a:bodyPr/>
                    <a:lstStyle/>
                    <a:p>
                      <a:pPr marL="0" lvl="0" indent="0" algn="ctr" rtl="0">
                        <a:spcBef>
                          <a:spcPts val="0"/>
                        </a:spcBef>
                        <a:spcAft>
                          <a:spcPts val="0"/>
                        </a:spcAft>
                        <a:buNone/>
                      </a:pPr>
                      <a:r>
                        <a:rPr lang="en" sz="1000">
                          <a:latin typeface="Roboto"/>
                          <a:ea typeface="Roboto"/>
                          <a:cs typeface="Roboto"/>
                          <a:sym typeface="Roboto"/>
                        </a:rPr>
                        <a:t>166</a:t>
                      </a:r>
                      <a:endParaRPr sz="1000">
                        <a:latin typeface="Roboto"/>
                        <a:ea typeface="Roboto"/>
                        <a:cs typeface="Roboto"/>
                        <a:sym typeface="Roboto"/>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D2E9"/>
                    </a:solidFill>
                  </a:tcPr>
                </a:tc>
                <a:tc>
                  <a:txBody>
                    <a:bodyPr/>
                    <a:lstStyle/>
                    <a:p>
                      <a:pPr marL="0" lvl="0" indent="0" algn="ctr" rtl="0">
                        <a:spcBef>
                          <a:spcPts val="0"/>
                        </a:spcBef>
                        <a:spcAft>
                          <a:spcPts val="0"/>
                        </a:spcAft>
                        <a:buNone/>
                      </a:pPr>
                      <a:r>
                        <a:rPr lang="en" sz="1000">
                          <a:latin typeface="Roboto"/>
                          <a:ea typeface="Roboto"/>
                          <a:cs typeface="Roboto"/>
                          <a:sym typeface="Roboto"/>
                        </a:rPr>
                        <a:t>8.121</a:t>
                      </a:r>
                      <a:endParaRPr sz="1000">
                        <a:latin typeface="Roboto"/>
                        <a:ea typeface="Roboto"/>
                        <a:cs typeface="Roboto"/>
                        <a:sym typeface="Roboto"/>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D2E9"/>
                    </a:solidFill>
                  </a:tcPr>
                </a:tc>
                <a:extLst>
                  <a:ext uri="{0D108BD9-81ED-4DB2-BD59-A6C34878D82A}">
                    <a16:rowId xmlns:a16="http://schemas.microsoft.com/office/drawing/2014/main" val="10005"/>
                  </a:ext>
                </a:extLst>
              </a:tr>
            </a:tbl>
          </a:graphicData>
        </a:graphic>
      </p:graphicFrame>
      <p:sp>
        <p:nvSpPr>
          <p:cNvPr id="2204" name="Google Shape;2204;p121"/>
          <p:cNvSpPr txBox="1"/>
          <p:nvPr/>
        </p:nvSpPr>
        <p:spPr>
          <a:xfrm>
            <a:off x="4894363" y="2228400"/>
            <a:ext cx="1222200" cy="276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Roboto Light"/>
                <a:ea typeface="Roboto Light"/>
                <a:cs typeface="Roboto Light"/>
                <a:sym typeface="Roboto Light"/>
              </a:rPr>
              <a:t>1,185 events</a:t>
            </a:r>
            <a:endParaRPr>
              <a:latin typeface="Roboto Light"/>
              <a:ea typeface="Roboto Light"/>
              <a:cs typeface="Roboto Light"/>
              <a:sym typeface="Roboto Light"/>
            </a:endParaRPr>
          </a:p>
        </p:txBody>
      </p:sp>
      <p:sp>
        <p:nvSpPr>
          <p:cNvPr id="2205" name="Google Shape;2205;p121"/>
          <p:cNvSpPr txBox="1"/>
          <p:nvPr/>
        </p:nvSpPr>
        <p:spPr>
          <a:xfrm>
            <a:off x="2955300" y="2197625"/>
            <a:ext cx="1222200" cy="276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Roboto Light"/>
                <a:ea typeface="Roboto Light"/>
                <a:cs typeface="Roboto Light"/>
                <a:sym typeface="Roboto Light"/>
              </a:rPr>
              <a:t>2,044 events</a:t>
            </a:r>
            <a:endParaRPr>
              <a:latin typeface="Roboto Light"/>
              <a:ea typeface="Roboto Light"/>
              <a:cs typeface="Roboto Light"/>
              <a:sym typeface="Roboto Light"/>
            </a:endParaRPr>
          </a:p>
        </p:txBody>
      </p:sp>
      <p:sp>
        <p:nvSpPr>
          <p:cNvPr id="2206" name="Google Shape;2206;p121"/>
          <p:cNvSpPr txBox="1"/>
          <p:nvPr/>
        </p:nvSpPr>
        <p:spPr>
          <a:xfrm>
            <a:off x="924938" y="2228400"/>
            <a:ext cx="1458000" cy="276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Roboto Light"/>
                <a:ea typeface="Roboto Light"/>
                <a:cs typeface="Roboto Light"/>
                <a:sym typeface="Roboto Light"/>
              </a:rPr>
              <a:t>131,645 events</a:t>
            </a:r>
            <a:endParaRPr>
              <a:latin typeface="Roboto Light"/>
              <a:ea typeface="Roboto Light"/>
              <a:cs typeface="Roboto Light"/>
              <a:sym typeface="Roboto Light"/>
            </a:endParaRPr>
          </a:p>
        </p:txBody>
      </p:sp>
      <p:graphicFrame>
        <p:nvGraphicFramePr>
          <p:cNvPr id="2207" name="Google Shape;2207;p121"/>
          <p:cNvGraphicFramePr/>
          <p:nvPr/>
        </p:nvGraphicFramePr>
        <p:xfrm>
          <a:off x="2913400" y="2678225"/>
          <a:ext cx="1306000" cy="395850"/>
        </p:xfrm>
        <a:graphic>
          <a:graphicData uri="http://schemas.openxmlformats.org/drawingml/2006/table">
            <a:tbl>
              <a:tblPr>
                <a:noFill/>
                <a:tableStyleId>{26989A67-38F1-4FD7-B235-9359F1D8B88D}</a:tableStyleId>
              </a:tblPr>
              <a:tblGrid>
                <a:gridCol w="326500">
                  <a:extLst>
                    <a:ext uri="{9D8B030D-6E8A-4147-A177-3AD203B41FA5}">
                      <a16:colId xmlns:a16="http://schemas.microsoft.com/office/drawing/2014/main" val="20000"/>
                    </a:ext>
                  </a:extLst>
                </a:gridCol>
                <a:gridCol w="326500">
                  <a:extLst>
                    <a:ext uri="{9D8B030D-6E8A-4147-A177-3AD203B41FA5}">
                      <a16:colId xmlns:a16="http://schemas.microsoft.com/office/drawing/2014/main" val="20001"/>
                    </a:ext>
                  </a:extLst>
                </a:gridCol>
                <a:gridCol w="326500">
                  <a:extLst>
                    <a:ext uri="{9D8B030D-6E8A-4147-A177-3AD203B41FA5}">
                      <a16:colId xmlns:a16="http://schemas.microsoft.com/office/drawing/2014/main" val="20002"/>
                    </a:ext>
                  </a:extLst>
                </a:gridCol>
                <a:gridCol w="326500">
                  <a:extLst>
                    <a:ext uri="{9D8B030D-6E8A-4147-A177-3AD203B41FA5}">
                      <a16:colId xmlns:a16="http://schemas.microsoft.com/office/drawing/2014/main" val="20003"/>
                    </a:ext>
                  </a:extLst>
                </a:gridCol>
              </a:tblGrid>
              <a:tr h="202425">
                <a:tc>
                  <a:txBody>
                    <a:bodyPr/>
                    <a:lstStyle/>
                    <a:p>
                      <a:pPr marL="0" lvl="0" indent="0" algn="l" rtl="0">
                        <a:spcBef>
                          <a:spcPts val="0"/>
                        </a:spcBef>
                        <a:spcAft>
                          <a:spcPts val="0"/>
                        </a:spcAft>
                        <a:buNone/>
                      </a:pPr>
                      <a:endParaRPr sz="900">
                        <a:latin typeface="Roboto"/>
                        <a:ea typeface="Roboto"/>
                        <a:cs typeface="Roboto"/>
                        <a:sym typeface="Roboto"/>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A61C00"/>
                    </a:solidFill>
                  </a:tcPr>
                </a:tc>
                <a:tc>
                  <a:txBody>
                    <a:bodyPr/>
                    <a:lstStyle/>
                    <a:p>
                      <a:pPr marL="0" lvl="0" indent="0" algn="l" rtl="0">
                        <a:spcBef>
                          <a:spcPts val="0"/>
                        </a:spcBef>
                        <a:spcAft>
                          <a:spcPts val="0"/>
                        </a:spcAft>
                        <a:buNone/>
                      </a:pPr>
                      <a:endParaRPr sz="900">
                        <a:latin typeface="Roboto"/>
                        <a:ea typeface="Roboto"/>
                        <a:cs typeface="Roboto"/>
                        <a:sym typeface="Roboto"/>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A61C00"/>
                    </a:solidFill>
                  </a:tcPr>
                </a:tc>
                <a:tc>
                  <a:txBody>
                    <a:bodyPr/>
                    <a:lstStyle/>
                    <a:p>
                      <a:pPr marL="0" lvl="0" indent="0" algn="l" rtl="0">
                        <a:spcBef>
                          <a:spcPts val="0"/>
                        </a:spcBef>
                        <a:spcAft>
                          <a:spcPts val="0"/>
                        </a:spcAft>
                        <a:buNone/>
                      </a:pPr>
                      <a:endParaRPr sz="900">
                        <a:latin typeface="Roboto"/>
                        <a:ea typeface="Roboto"/>
                        <a:cs typeface="Roboto"/>
                        <a:sym typeface="Roboto"/>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A61C00"/>
                    </a:solidFill>
                  </a:tcPr>
                </a:tc>
                <a:tc>
                  <a:txBody>
                    <a:bodyPr/>
                    <a:lstStyle/>
                    <a:p>
                      <a:pPr marL="0" lvl="0" indent="0" algn="l" rtl="0">
                        <a:spcBef>
                          <a:spcPts val="0"/>
                        </a:spcBef>
                        <a:spcAft>
                          <a:spcPts val="0"/>
                        </a:spcAft>
                        <a:buNone/>
                      </a:pPr>
                      <a:endParaRPr sz="900">
                        <a:latin typeface="Roboto"/>
                        <a:ea typeface="Roboto"/>
                        <a:cs typeface="Roboto"/>
                        <a:sym typeface="Roboto"/>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A61C00"/>
                    </a:solidFill>
                  </a:tcPr>
                </a:tc>
                <a:extLst>
                  <a:ext uri="{0D108BD9-81ED-4DB2-BD59-A6C34878D82A}">
                    <a16:rowId xmlns:a16="http://schemas.microsoft.com/office/drawing/2014/main" val="10000"/>
                  </a:ext>
                </a:extLst>
              </a:tr>
              <a:tr h="193425">
                <a:tc>
                  <a:txBody>
                    <a:bodyPr/>
                    <a:lstStyle/>
                    <a:p>
                      <a:pPr marL="0" lvl="0" indent="0" algn="l" rtl="0">
                        <a:spcBef>
                          <a:spcPts val="0"/>
                        </a:spcBef>
                        <a:spcAft>
                          <a:spcPts val="0"/>
                        </a:spcAft>
                        <a:buNone/>
                      </a:pPr>
                      <a:endParaRPr sz="900">
                        <a:latin typeface="Roboto"/>
                        <a:ea typeface="Roboto"/>
                        <a:cs typeface="Roboto"/>
                        <a:sym typeface="Roboto"/>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4CCCC"/>
                    </a:solidFill>
                  </a:tcPr>
                </a:tc>
                <a:tc>
                  <a:txBody>
                    <a:bodyPr/>
                    <a:lstStyle/>
                    <a:p>
                      <a:pPr marL="0" lvl="0" indent="0" algn="l" rtl="0">
                        <a:spcBef>
                          <a:spcPts val="0"/>
                        </a:spcBef>
                        <a:spcAft>
                          <a:spcPts val="0"/>
                        </a:spcAft>
                        <a:buNone/>
                      </a:pPr>
                      <a:endParaRPr sz="900">
                        <a:latin typeface="Roboto"/>
                        <a:ea typeface="Roboto"/>
                        <a:cs typeface="Roboto"/>
                        <a:sym typeface="Roboto"/>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4CCCC"/>
                    </a:solidFill>
                  </a:tcPr>
                </a:tc>
                <a:tc>
                  <a:txBody>
                    <a:bodyPr/>
                    <a:lstStyle/>
                    <a:p>
                      <a:pPr marL="0" lvl="0" indent="0" algn="l" rtl="0">
                        <a:spcBef>
                          <a:spcPts val="0"/>
                        </a:spcBef>
                        <a:spcAft>
                          <a:spcPts val="0"/>
                        </a:spcAft>
                        <a:buNone/>
                      </a:pPr>
                      <a:endParaRPr sz="900">
                        <a:latin typeface="Roboto"/>
                        <a:ea typeface="Roboto"/>
                        <a:cs typeface="Roboto"/>
                        <a:sym typeface="Roboto"/>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4CCCC"/>
                    </a:solidFill>
                  </a:tcPr>
                </a:tc>
                <a:tc>
                  <a:txBody>
                    <a:bodyPr/>
                    <a:lstStyle/>
                    <a:p>
                      <a:pPr marL="0" lvl="0" indent="0" algn="l" rtl="0">
                        <a:spcBef>
                          <a:spcPts val="0"/>
                        </a:spcBef>
                        <a:spcAft>
                          <a:spcPts val="0"/>
                        </a:spcAft>
                        <a:buNone/>
                      </a:pPr>
                      <a:endParaRPr sz="900">
                        <a:latin typeface="Roboto"/>
                        <a:ea typeface="Roboto"/>
                        <a:cs typeface="Roboto"/>
                        <a:sym typeface="Roboto"/>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4CCCC"/>
                    </a:solidFill>
                  </a:tcPr>
                </a:tc>
                <a:extLst>
                  <a:ext uri="{0D108BD9-81ED-4DB2-BD59-A6C34878D82A}">
                    <a16:rowId xmlns:a16="http://schemas.microsoft.com/office/drawing/2014/main" val="10001"/>
                  </a:ext>
                </a:extLst>
              </a:tr>
            </a:tbl>
          </a:graphicData>
        </a:graphic>
      </p:graphicFrame>
      <p:sp>
        <p:nvSpPr>
          <p:cNvPr id="2208" name="Google Shape;2208;p121"/>
          <p:cNvSpPr txBox="1"/>
          <p:nvPr/>
        </p:nvSpPr>
        <p:spPr>
          <a:xfrm>
            <a:off x="3073200" y="3043613"/>
            <a:ext cx="943800" cy="883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a:t>
            </a:r>
            <a:endParaRPr/>
          </a:p>
          <a:p>
            <a:pPr marL="0" lvl="0" indent="0" algn="ctr" rtl="0">
              <a:spcBef>
                <a:spcPts val="0"/>
              </a:spcBef>
              <a:spcAft>
                <a:spcPts val="0"/>
              </a:spcAft>
              <a:buNone/>
            </a:pPr>
            <a:r>
              <a:rPr lang="en">
                <a:solidFill>
                  <a:schemeClr val="dk1"/>
                </a:solidFill>
              </a:rPr>
              <a:t>……….</a:t>
            </a:r>
            <a:endParaRPr>
              <a:solidFill>
                <a:schemeClr val="dk1"/>
              </a:solidFill>
            </a:endParaRPr>
          </a:p>
          <a:p>
            <a:pPr marL="0" lvl="0" indent="0" algn="ctr" rtl="0">
              <a:spcBef>
                <a:spcPts val="0"/>
              </a:spcBef>
              <a:spcAft>
                <a:spcPts val="0"/>
              </a:spcAft>
              <a:buClr>
                <a:schemeClr val="dk1"/>
              </a:buClr>
              <a:buSzPts val="1100"/>
              <a:buFont typeface="Arial"/>
              <a:buNone/>
            </a:pPr>
            <a:r>
              <a:rPr lang="en">
                <a:solidFill>
                  <a:schemeClr val="dk1"/>
                </a:solidFill>
              </a:rPr>
              <a:t>……….</a:t>
            </a:r>
            <a:endParaRPr>
              <a:solidFill>
                <a:schemeClr val="dk1"/>
              </a:solidFill>
            </a:endParaRPr>
          </a:p>
        </p:txBody>
      </p:sp>
      <p:graphicFrame>
        <p:nvGraphicFramePr>
          <p:cNvPr id="2209" name="Google Shape;2209;p121"/>
          <p:cNvGraphicFramePr/>
          <p:nvPr/>
        </p:nvGraphicFramePr>
        <p:xfrm>
          <a:off x="819838" y="2642375"/>
          <a:ext cx="1668200" cy="1337500"/>
        </p:xfrm>
        <a:graphic>
          <a:graphicData uri="http://schemas.openxmlformats.org/drawingml/2006/table">
            <a:tbl>
              <a:tblPr>
                <a:noFill/>
                <a:tableStyleId>{26989A67-38F1-4FD7-B235-9359F1D8B88D}</a:tableStyleId>
              </a:tblPr>
              <a:tblGrid>
                <a:gridCol w="417050">
                  <a:extLst>
                    <a:ext uri="{9D8B030D-6E8A-4147-A177-3AD203B41FA5}">
                      <a16:colId xmlns:a16="http://schemas.microsoft.com/office/drawing/2014/main" val="20000"/>
                    </a:ext>
                  </a:extLst>
                </a:gridCol>
                <a:gridCol w="417050">
                  <a:extLst>
                    <a:ext uri="{9D8B030D-6E8A-4147-A177-3AD203B41FA5}">
                      <a16:colId xmlns:a16="http://schemas.microsoft.com/office/drawing/2014/main" val="20001"/>
                    </a:ext>
                  </a:extLst>
                </a:gridCol>
                <a:gridCol w="417050">
                  <a:extLst>
                    <a:ext uri="{9D8B030D-6E8A-4147-A177-3AD203B41FA5}">
                      <a16:colId xmlns:a16="http://schemas.microsoft.com/office/drawing/2014/main" val="20002"/>
                    </a:ext>
                  </a:extLst>
                </a:gridCol>
                <a:gridCol w="417050">
                  <a:extLst>
                    <a:ext uri="{9D8B030D-6E8A-4147-A177-3AD203B41FA5}">
                      <a16:colId xmlns:a16="http://schemas.microsoft.com/office/drawing/2014/main" val="20003"/>
                    </a:ext>
                  </a:extLst>
                </a:gridCol>
              </a:tblGrid>
              <a:tr h="267500">
                <a:tc>
                  <a:txBody>
                    <a:bodyPr/>
                    <a:lstStyle/>
                    <a:p>
                      <a:pPr marL="0" lvl="0" indent="0" algn="l" rtl="0">
                        <a:spcBef>
                          <a:spcPts val="0"/>
                        </a:spcBef>
                        <a:spcAft>
                          <a:spcPts val="0"/>
                        </a:spcAft>
                        <a:buNone/>
                      </a:pPr>
                      <a:endParaRPr sz="1000">
                        <a:latin typeface="Roboto"/>
                        <a:ea typeface="Roboto"/>
                        <a:cs typeface="Roboto"/>
                        <a:sym typeface="Roboto"/>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0B5394"/>
                    </a:solidFill>
                  </a:tcPr>
                </a:tc>
                <a:tc>
                  <a:txBody>
                    <a:bodyPr/>
                    <a:lstStyle/>
                    <a:p>
                      <a:pPr marL="0" lvl="0" indent="0" algn="l" rtl="0">
                        <a:spcBef>
                          <a:spcPts val="0"/>
                        </a:spcBef>
                        <a:spcAft>
                          <a:spcPts val="0"/>
                        </a:spcAft>
                        <a:buNone/>
                      </a:pPr>
                      <a:endParaRPr sz="1000">
                        <a:latin typeface="Roboto"/>
                        <a:ea typeface="Roboto"/>
                        <a:cs typeface="Roboto"/>
                        <a:sym typeface="Roboto"/>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0B5394"/>
                    </a:solidFill>
                  </a:tcPr>
                </a:tc>
                <a:tc>
                  <a:txBody>
                    <a:bodyPr/>
                    <a:lstStyle/>
                    <a:p>
                      <a:pPr marL="0" lvl="0" indent="0" algn="l" rtl="0">
                        <a:spcBef>
                          <a:spcPts val="0"/>
                        </a:spcBef>
                        <a:spcAft>
                          <a:spcPts val="0"/>
                        </a:spcAft>
                        <a:buNone/>
                      </a:pPr>
                      <a:endParaRPr sz="1000">
                        <a:latin typeface="Roboto"/>
                        <a:ea typeface="Roboto"/>
                        <a:cs typeface="Roboto"/>
                        <a:sym typeface="Roboto"/>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0B5394"/>
                    </a:solidFill>
                  </a:tcPr>
                </a:tc>
                <a:tc>
                  <a:txBody>
                    <a:bodyPr/>
                    <a:lstStyle/>
                    <a:p>
                      <a:pPr marL="0" lvl="0" indent="0" algn="l" rtl="0">
                        <a:spcBef>
                          <a:spcPts val="0"/>
                        </a:spcBef>
                        <a:spcAft>
                          <a:spcPts val="0"/>
                        </a:spcAft>
                        <a:buNone/>
                      </a:pPr>
                      <a:endParaRPr sz="1000">
                        <a:latin typeface="Roboto"/>
                        <a:ea typeface="Roboto"/>
                        <a:cs typeface="Roboto"/>
                        <a:sym typeface="Roboto"/>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0B5394"/>
                    </a:solidFill>
                  </a:tcPr>
                </a:tc>
                <a:extLst>
                  <a:ext uri="{0D108BD9-81ED-4DB2-BD59-A6C34878D82A}">
                    <a16:rowId xmlns:a16="http://schemas.microsoft.com/office/drawing/2014/main" val="10000"/>
                  </a:ext>
                </a:extLst>
              </a:tr>
              <a:tr h="267500">
                <a:tc>
                  <a:txBody>
                    <a:bodyPr/>
                    <a:lstStyle/>
                    <a:p>
                      <a:pPr marL="0" lvl="0" indent="0" algn="l" rtl="0">
                        <a:spcBef>
                          <a:spcPts val="0"/>
                        </a:spcBef>
                        <a:spcAft>
                          <a:spcPts val="0"/>
                        </a:spcAft>
                        <a:buNone/>
                      </a:pPr>
                      <a:endParaRPr sz="1000">
                        <a:latin typeface="Roboto"/>
                        <a:ea typeface="Roboto"/>
                        <a:cs typeface="Roboto"/>
                        <a:sym typeface="Roboto"/>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FE2F3"/>
                    </a:solidFill>
                  </a:tcPr>
                </a:tc>
                <a:tc>
                  <a:txBody>
                    <a:bodyPr/>
                    <a:lstStyle/>
                    <a:p>
                      <a:pPr marL="0" lvl="0" indent="0" algn="l" rtl="0">
                        <a:spcBef>
                          <a:spcPts val="0"/>
                        </a:spcBef>
                        <a:spcAft>
                          <a:spcPts val="0"/>
                        </a:spcAft>
                        <a:buNone/>
                      </a:pPr>
                      <a:endParaRPr sz="1000">
                        <a:latin typeface="Roboto"/>
                        <a:ea typeface="Roboto"/>
                        <a:cs typeface="Roboto"/>
                        <a:sym typeface="Roboto"/>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FE2F3"/>
                    </a:solidFill>
                  </a:tcPr>
                </a:tc>
                <a:tc>
                  <a:txBody>
                    <a:bodyPr/>
                    <a:lstStyle/>
                    <a:p>
                      <a:pPr marL="0" lvl="0" indent="0" algn="l" rtl="0">
                        <a:spcBef>
                          <a:spcPts val="0"/>
                        </a:spcBef>
                        <a:spcAft>
                          <a:spcPts val="0"/>
                        </a:spcAft>
                        <a:buNone/>
                      </a:pPr>
                      <a:endParaRPr sz="1000">
                        <a:latin typeface="Roboto"/>
                        <a:ea typeface="Roboto"/>
                        <a:cs typeface="Roboto"/>
                        <a:sym typeface="Roboto"/>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FE2F3"/>
                    </a:solidFill>
                  </a:tcPr>
                </a:tc>
                <a:tc>
                  <a:txBody>
                    <a:bodyPr/>
                    <a:lstStyle/>
                    <a:p>
                      <a:pPr marL="0" lvl="0" indent="0" algn="l" rtl="0">
                        <a:spcBef>
                          <a:spcPts val="0"/>
                        </a:spcBef>
                        <a:spcAft>
                          <a:spcPts val="0"/>
                        </a:spcAft>
                        <a:buNone/>
                      </a:pPr>
                      <a:endParaRPr sz="1000">
                        <a:latin typeface="Roboto"/>
                        <a:ea typeface="Roboto"/>
                        <a:cs typeface="Roboto"/>
                        <a:sym typeface="Roboto"/>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FE2F3"/>
                    </a:solidFill>
                  </a:tcPr>
                </a:tc>
                <a:extLst>
                  <a:ext uri="{0D108BD9-81ED-4DB2-BD59-A6C34878D82A}">
                    <a16:rowId xmlns:a16="http://schemas.microsoft.com/office/drawing/2014/main" val="10001"/>
                  </a:ext>
                </a:extLst>
              </a:tr>
              <a:tr h="267500">
                <a:tc>
                  <a:txBody>
                    <a:bodyPr/>
                    <a:lstStyle/>
                    <a:p>
                      <a:pPr marL="0" lvl="0" indent="0" algn="l" rtl="0">
                        <a:spcBef>
                          <a:spcPts val="0"/>
                        </a:spcBef>
                        <a:spcAft>
                          <a:spcPts val="0"/>
                        </a:spcAft>
                        <a:buNone/>
                      </a:pPr>
                      <a:endParaRPr sz="1000">
                        <a:latin typeface="Roboto"/>
                        <a:ea typeface="Roboto"/>
                        <a:cs typeface="Roboto"/>
                        <a:sym typeface="Roboto"/>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FE2F3"/>
                    </a:solidFill>
                  </a:tcPr>
                </a:tc>
                <a:tc>
                  <a:txBody>
                    <a:bodyPr/>
                    <a:lstStyle/>
                    <a:p>
                      <a:pPr marL="0" lvl="0" indent="0" algn="l" rtl="0">
                        <a:spcBef>
                          <a:spcPts val="0"/>
                        </a:spcBef>
                        <a:spcAft>
                          <a:spcPts val="0"/>
                        </a:spcAft>
                        <a:buNone/>
                      </a:pPr>
                      <a:endParaRPr sz="1000">
                        <a:latin typeface="Roboto"/>
                        <a:ea typeface="Roboto"/>
                        <a:cs typeface="Roboto"/>
                        <a:sym typeface="Roboto"/>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FE2F3"/>
                    </a:solidFill>
                  </a:tcPr>
                </a:tc>
                <a:tc>
                  <a:txBody>
                    <a:bodyPr/>
                    <a:lstStyle/>
                    <a:p>
                      <a:pPr marL="0" lvl="0" indent="0" algn="l" rtl="0">
                        <a:spcBef>
                          <a:spcPts val="0"/>
                        </a:spcBef>
                        <a:spcAft>
                          <a:spcPts val="0"/>
                        </a:spcAft>
                        <a:buNone/>
                      </a:pPr>
                      <a:endParaRPr sz="1000">
                        <a:latin typeface="Roboto"/>
                        <a:ea typeface="Roboto"/>
                        <a:cs typeface="Roboto"/>
                        <a:sym typeface="Roboto"/>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FE2F3"/>
                    </a:solidFill>
                  </a:tcPr>
                </a:tc>
                <a:tc>
                  <a:txBody>
                    <a:bodyPr/>
                    <a:lstStyle/>
                    <a:p>
                      <a:pPr marL="0" lvl="0" indent="0" algn="l" rtl="0">
                        <a:spcBef>
                          <a:spcPts val="0"/>
                        </a:spcBef>
                        <a:spcAft>
                          <a:spcPts val="0"/>
                        </a:spcAft>
                        <a:buNone/>
                      </a:pPr>
                      <a:endParaRPr sz="1000">
                        <a:latin typeface="Roboto"/>
                        <a:ea typeface="Roboto"/>
                        <a:cs typeface="Roboto"/>
                        <a:sym typeface="Roboto"/>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FE2F3"/>
                    </a:solidFill>
                  </a:tcPr>
                </a:tc>
                <a:extLst>
                  <a:ext uri="{0D108BD9-81ED-4DB2-BD59-A6C34878D82A}">
                    <a16:rowId xmlns:a16="http://schemas.microsoft.com/office/drawing/2014/main" val="10002"/>
                  </a:ext>
                </a:extLst>
              </a:tr>
              <a:tr h="267500">
                <a:tc>
                  <a:txBody>
                    <a:bodyPr/>
                    <a:lstStyle/>
                    <a:p>
                      <a:pPr marL="0" lvl="0" indent="0" algn="l" rtl="0">
                        <a:spcBef>
                          <a:spcPts val="0"/>
                        </a:spcBef>
                        <a:spcAft>
                          <a:spcPts val="0"/>
                        </a:spcAft>
                        <a:buNone/>
                      </a:pPr>
                      <a:endParaRPr sz="1000">
                        <a:latin typeface="Roboto"/>
                        <a:ea typeface="Roboto"/>
                        <a:cs typeface="Roboto"/>
                        <a:sym typeface="Roboto"/>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FE2F3"/>
                    </a:solidFill>
                  </a:tcPr>
                </a:tc>
                <a:tc>
                  <a:txBody>
                    <a:bodyPr/>
                    <a:lstStyle/>
                    <a:p>
                      <a:pPr marL="0" lvl="0" indent="0" algn="l" rtl="0">
                        <a:spcBef>
                          <a:spcPts val="0"/>
                        </a:spcBef>
                        <a:spcAft>
                          <a:spcPts val="0"/>
                        </a:spcAft>
                        <a:buNone/>
                      </a:pPr>
                      <a:endParaRPr sz="1000">
                        <a:latin typeface="Roboto"/>
                        <a:ea typeface="Roboto"/>
                        <a:cs typeface="Roboto"/>
                        <a:sym typeface="Roboto"/>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FE2F3"/>
                    </a:solidFill>
                  </a:tcPr>
                </a:tc>
                <a:tc>
                  <a:txBody>
                    <a:bodyPr/>
                    <a:lstStyle/>
                    <a:p>
                      <a:pPr marL="0" lvl="0" indent="0" algn="l" rtl="0">
                        <a:spcBef>
                          <a:spcPts val="0"/>
                        </a:spcBef>
                        <a:spcAft>
                          <a:spcPts val="0"/>
                        </a:spcAft>
                        <a:buNone/>
                      </a:pPr>
                      <a:endParaRPr sz="1000">
                        <a:latin typeface="Roboto"/>
                        <a:ea typeface="Roboto"/>
                        <a:cs typeface="Roboto"/>
                        <a:sym typeface="Roboto"/>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FE2F3"/>
                    </a:solidFill>
                  </a:tcPr>
                </a:tc>
                <a:tc>
                  <a:txBody>
                    <a:bodyPr/>
                    <a:lstStyle/>
                    <a:p>
                      <a:pPr marL="0" lvl="0" indent="0" algn="l" rtl="0">
                        <a:spcBef>
                          <a:spcPts val="0"/>
                        </a:spcBef>
                        <a:spcAft>
                          <a:spcPts val="0"/>
                        </a:spcAft>
                        <a:buNone/>
                      </a:pPr>
                      <a:endParaRPr sz="1000">
                        <a:latin typeface="Roboto"/>
                        <a:ea typeface="Roboto"/>
                        <a:cs typeface="Roboto"/>
                        <a:sym typeface="Roboto"/>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FE2F3"/>
                    </a:solidFill>
                  </a:tcPr>
                </a:tc>
                <a:extLst>
                  <a:ext uri="{0D108BD9-81ED-4DB2-BD59-A6C34878D82A}">
                    <a16:rowId xmlns:a16="http://schemas.microsoft.com/office/drawing/2014/main" val="10003"/>
                  </a:ext>
                </a:extLst>
              </a:tr>
              <a:tr h="267500">
                <a:tc>
                  <a:txBody>
                    <a:bodyPr/>
                    <a:lstStyle/>
                    <a:p>
                      <a:pPr marL="0" lvl="0" indent="0" algn="l" rtl="0">
                        <a:spcBef>
                          <a:spcPts val="0"/>
                        </a:spcBef>
                        <a:spcAft>
                          <a:spcPts val="0"/>
                        </a:spcAft>
                        <a:buNone/>
                      </a:pPr>
                      <a:endParaRPr sz="1000">
                        <a:latin typeface="Roboto"/>
                        <a:ea typeface="Roboto"/>
                        <a:cs typeface="Roboto"/>
                        <a:sym typeface="Roboto"/>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FE2F3"/>
                    </a:solidFill>
                  </a:tcPr>
                </a:tc>
                <a:tc>
                  <a:txBody>
                    <a:bodyPr/>
                    <a:lstStyle/>
                    <a:p>
                      <a:pPr marL="0" lvl="0" indent="0" algn="l" rtl="0">
                        <a:spcBef>
                          <a:spcPts val="0"/>
                        </a:spcBef>
                        <a:spcAft>
                          <a:spcPts val="0"/>
                        </a:spcAft>
                        <a:buNone/>
                      </a:pPr>
                      <a:endParaRPr sz="1000">
                        <a:latin typeface="Roboto"/>
                        <a:ea typeface="Roboto"/>
                        <a:cs typeface="Roboto"/>
                        <a:sym typeface="Roboto"/>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FE2F3"/>
                    </a:solidFill>
                  </a:tcPr>
                </a:tc>
                <a:tc>
                  <a:txBody>
                    <a:bodyPr/>
                    <a:lstStyle/>
                    <a:p>
                      <a:pPr marL="0" lvl="0" indent="0" algn="l" rtl="0">
                        <a:spcBef>
                          <a:spcPts val="0"/>
                        </a:spcBef>
                        <a:spcAft>
                          <a:spcPts val="0"/>
                        </a:spcAft>
                        <a:buNone/>
                      </a:pPr>
                      <a:endParaRPr sz="1000">
                        <a:latin typeface="Roboto"/>
                        <a:ea typeface="Roboto"/>
                        <a:cs typeface="Roboto"/>
                        <a:sym typeface="Roboto"/>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FE2F3"/>
                    </a:solidFill>
                  </a:tcPr>
                </a:tc>
                <a:tc>
                  <a:txBody>
                    <a:bodyPr/>
                    <a:lstStyle/>
                    <a:p>
                      <a:pPr marL="0" lvl="0" indent="0" algn="l" rtl="0">
                        <a:spcBef>
                          <a:spcPts val="0"/>
                        </a:spcBef>
                        <a:spcAft>
                          <a:spcPts val="0"/>
                        </a:spcAft>
                        <a:buNone/>
                      </a:pPr>
                      <a:endParaRPr sz="1000">
                        <a:latin typeface="Roboto"/>
                        <a:ea typeface="Roboto"/>
                        <a:cs typeface="Roboto"/>
                        <a:sym typeface="Roboto"/>
                      </a:endParaRPr>
                    </a:p>
                  </a:txBody>
                  <a:tcPr marL="0" marR="0" marT="0" marB="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FE2F3"/>
                    </a:solidFill>
                  </a:tcPr>
                </a:tc>
                <a:extLst>
                  <a:ext uri="{0D108BD9-81ED-4DB2-BD59-A6C34878D82A}">
                    <a16:rowId xmlns:a16="http://schemas.microsoft.com/office/drawing/2014/main" val="10004"/>
                  </a:ext>
                </a:extLst>
              </a:tr>
            </a:tbl>
          </a:graphicData>
        </a:graphic>
      </p:graphicFrame>
      <p:sp>
        <p:nvSpPr>
          <p:cNvPr id="2210" name="Google Shape;2210;p121"/>
          <p:cNvSpPr txBox="1"/>
          <p:nvPr/>
        </p:nvSpPr>
        <p:spPr>
          <a:xfrm>
            <a:off x="1057738" y="4073688"/>
            <a:ext cx="943800" cy="883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a:t>
            </a:r>
            <a:endParaRPr/>
          </a:p>
          <a:p>
            <a:pPr marL="0" lvl="0" indent="0" algn="ctr" rtl="0">
              <a:spcBef>
                <a:spcPts val="0"/>
              </a:spcBef>
              <a:spcAft>
                <a:spcPts val="0"/>
              </a:spcAft>
              <a:buNone/>
            </a:pPr>
            <a:r>
              <a:rPr lang="en">
                <a:solidFill>
                  <a:schemeClr val="dk1"/>
                </a:solidFill>
              </a:rPr>
              <a:t>……….</a:t>
            </a:r>
            <a:endParaRPr>
              <a:solidFill>
                <a:schemeClr val="dk1"/>
              </a:solidFill>
            </a:endParaRPr>
          </a:p>
          <a:p>
            <a:pPr marL="0" lvl="0" indent="0" algn="ctr" rtl="0">
              <a:spcBef>
                <a:spcPts val="0"/>
              </a:spcBef>
              <a:spcAft>
                <a:spcPts val="0"/>
              </a:spcAft>
              <a:buNone/>
            </a:pPr>
            <a:r>
              <a:rPr lang="en">
                <a:solidFill>
                  <a:schemeClr val="dk1"/>
                </a:solidFill>
              </a:rPr>
              <a:t>……….</a:t>
            </a:r>
            <a:endParaRPr>
              <a:solidFill>
                <a:schemeClr val="dk1"/>
              </a:solidFill>
            </a:endParaRPr>
          </a:p>
        </p:txBody>
      </p:sp>
      <p:graphicFrame>
        <p:nvGraphicFramePr>
          <p:cNvPr id="2211" name="Google Shape;2211;p121"/>
          <p:cNvGraphicFramePr/>
          <p:nvPr/>
        </p:nvGraphicFramePr>
        <p:xfrm>
          <a:off x="7121613" y="2642363"/>
          <a:ext cx="1209275" cy="1972475"/>
        </p:xfrm>
        <a:graphic>
          <a:graphicData uri="http://schemas.openxmlformats.org/drawingml/2006/table">
            <a:tbl>
              <a:tblPr>
                <a:noFill/>
                <a:tableStyleId>{26989A67-38F1-4FD7-B235-9359F1D8B88D}</a:tableStyleId>
              </a:tblPr>
              <a:tblGrid>
                <a:gridCol w="611950">
                  <a:extLst>
                    <a:ext uri="{9D8B030D-6E8A-4147-A177-3AD203B41FA5}">
                      <a16:colId xmlns:a16="http://schemas.microsoft.com/office/drawing/2014/main" val="20000"/>
                    </a:ext>
                  </a:extLst>
                </a:gridCol>
                <a:gridCol w="597325">
                  <a:extLst>
                    <a:ext uri="{9D8B030D-6E8A-4147-A177-3AD203B41FA5}">
                      <a16:colId xmlns:a16="http://schemas.microsoft.com/office/drawing/2014/main" val="20001"/>
                    </a:ext>
                  </a:extLst>
                </a:gridCol>
              </a:tblGrid>
              <a:tr h="332350">
                <a:tc>
                  <a:txBody>
                    <a:bodyPr/>
                    <a:lstStyle/>
                    <a:p>
                      <a:pPr marL="0" lvl="0" indent="0" algn="ctr" rtl="0">
                        <a:spcBef>
                          <a:spcPts val="0"/>
                        </a:spcBef>
                        <a:spcAft>
                          <a:spcPts val="0"/>
                        </a:spcAft>
                        <a:buNone/>
                      </a:pPr>
                      <a:r>
                        <a:rPr lang="en" sz="1000">
                          <a:solidFill>
                            <a:srgbClr val="FFFFFF"/>
                          </a:solidFill>
                          <a:latin typeface="Roboto Light"/>
                          <a:ea typeface="Roboto Light"/>
                          <a:cs typeface="Roboto Light"/>
                          <a:sym typeface="Roboto Light"/>
                        </a:rPr>
                        <a:t>useragent</a:t>
                      </a:r>
                      <a:endParaRPr sz="1000">
                        <a:solidFill>
                          <a:srgbClr val="FFFFFF"/>
                        </a:solidFill>
                        <a:latin typeface="Roboto Light"/>
                        <a:ea typeface="Roboto Light"/>
                        <a:cs typeface="Roboto Light"/>
                        <a:sym typeface="Roboto Light"/>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741B47"/>
                    </a:solidFill>
                  </a:tcPr>
                </a:tc>
                <a:tc>
                  <a:txBody>
                    <a:bodyPr/>
                    <a:lstStyle/>
                    <a:p>
                      <a:pPr marL="0" lvl="0" indent="0" algn="ctr" rtl="0">
                        <a:spcBef>
                          <a:spcPts val="0"/>
                        </a:spcBef>
                        <a:spcAft>
                          <a:spcPts val="0"/>
                        </a:spcAft>
                        <a:buNone/>
                      </a:pPr>
                      <a:r>
                        <a:rPr lang="en" sz="1000">
                          <a:solidFill>
                            <a:srgbClr val="FFFFFF"/>
                          </a:solidFill>
                          <a:latin typeface="Roboto Light"/>
                          <a:ea typeface="Roboto Light"/>
                          <a:cs typeface="Roboto Light"/>
                          <a:sym typeface="Roboto Light"/>
                        </a:rPr>
                        <a:t> count</a:t>
                      </a:r>
                      <a:endParaRPr sz="1000">
                        <a:solidFill>
                          <a:srgbClr val="FFFFFF"/>
                        </a:solidFill>
                        <a:latin typeface="Roboto Light"/>
                        <a:ea typeface="Roboto Light"/>
                        <a:cs typeface="Roboto Light"/>
                        <a:sym typeface="Roboto Light"/>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741B47"/>
                    </a:solidFill>
                  </a:tcPr>
                </a:tc>
                <a:extLst>
                  <a:ext uri="{0D108BD9-81ED-4DB2-BD59-A6C34878D82A}">
                    <a16:rowId xmlns:a16="http://schemas.microsoft.com/office/drawing/2014/main" val="10000"/>
                  </a:ext>
                </a:extLst>
              </a:tr>
              <a:tr h="352775">
                <a:tc>
                  <a:txBody>
                    <a:bodyPr/>
                    <a:lstStyle/>
                    <a:p>
                      <a:pPr marL="0" lvl="0" indent="0" algn="ctr" rtl="0">
                        <a:spcBef>
                          <a:spcPts val="0"/>
                        </a:spcBef>
                        <a:spcAft>
                          <a:spcPts val="0"/>
                        </a:spcAft>
                        <a:buNone/>
                      </a:pPr>
                      <a:r>
                        <a:rPr lang="en" sz="1000">
                          <a:latin typeface="Roboto"/>
                          <a:ea typeface="Roboto"/>
                          <a:cs typeface="Roboto"/>
                          <a:sym typeface="Roboto"/>
                        </a:rPr>
                        <a:t>Mozilla/5</a:t>
                      </a:r>
                      <a:endParaRPr sz="1000">
                        <a:latin typeface="Roboto"/>
                        <a:ea typeface="Roboto"/>
                        <a:cs typeface="Roboto"/>
                        <a:sym typeface="Roboto"/>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AD1DC"/>
                    </a:solidFill>
                  </a:tcPr>
                </a:tc>
                <a:tc>
                  <a:txBody>
                    <a:bodyPr/>
                    <a:lstStyle/>
                    <a:p>
                      <a:pPr marL="0" lvl="0" indent="0" algn="ctr" rtl="0">
                        <a:spcBef>
                          <a:spcPts val="0"/>
                        </a:spcBef>
                        <a:spcAft>
                          <a:spcPts val="0"/>
                        </a:spcAft>
                        <a:buNone/>
                      </a:pPr>
                      <a:r>
                        <a:rPr lang="en" sz="1000">
                          <a:latin typeface="Roboto"/>
                          <a:ea typeface="Roboto"/>
                          <a:cs typeface="Roboto"/>
                          <a:sym typeface="Roboto"/>
                        </a:rPr>
                        <a:t>478</a:t>
                      </a:r>
                      <a:endParaRPr sz="1000">
                        <a:latin typeface="Roboto"/>
                        <a:ea typeface="Roboto"/>
                        <a:cs typeface="Roboto"/>
                        <a:sym typeface="Roboto"/>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AD1DC"/>
                    </a:solidFill>
                  </a:tcPr>
                </a:tc>
                <a:extLst>
                  <a:ext uri="{0D108BD9-81ED-4DB2-BD59-A6C34878D82A}">
                    <a16:rowId xmlns:a16="http://schemas.microsoft.com/office/drawing/2014/main" val="10001"/>
                  </a:ext>
                </a:extLst>
              </a:tr>
              <a:tr h="282050">
                <a:tc>
                  <a:txBody>
                    <a:bodyPr/>
                    <a:lstStyle/>
                    <a:p>
                      <a:pPr marL="0" lvl="0" indent="0" algn="ctr" rtl="0">
                        <a:spcBef>
                          <a:spcPts val="0"/>
                        </a:spcBef>
                        <a:spcAft>
                          <a:spcPts val="0"/>
                        </a:spcAft>
                        <a:buNone/>
                      </a:pPr>
                      <a:r>
                        <a:rPr lang="en" sz="1000">
                          <a:solidFill>
                            <a:schemeClr val="dk1"/>
                          </a:solidFill>
                          <a:latin typeface="Roboto"/>
                          <a:ea typeface="Roboto"/>
                          <a:cs typeface="Roboto"/>
                          <a:sym typeface="Roboto"/>
                        </a:rPr>
                        <a:t>Mozilla/5</a:t>
                      </a:r>
                      <a:endParaRPr sz="1000">
                        <a:latin typeface="Roboto"/>
                        <a:ea typeface="Roboto"/>
                        <a:cs typeface="Roboto"/>
                        <a:sym typeface="Roboto"/>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AD1DC"/>
                    </a:solidFill>
                  </a:tcPr>
                </a:tc>
                <a:tc>
                  <a:txBody>
                    <a:bodyPr/>
                    <a:lstStyle/>
                    <a:p>
                      <a:pPr marL="0" lvl="0" indent="0" algn="ctr" rtl="0">
                        <a:spcBef>
                          <a:spcPts val="0"/>
                        </a:spcBef>
                        <a:spcAft>
                          <a:spcPts val="0"/>
                        </a:spcAft>
                        <a:buNone/>
                      </a:pPr>
                      <a:r>
                        <a:rPr lang="en" sz="1000">
                          <a:latin typeface="Roboto"/>
                          <a:ea typeface="Roboto"/>
                          <a:cs typeface="Roboto"/>
                          <a:sym typeface="Roboto"/>
                        </a:rPr>
                        <a:t>192</a:t>
                      </a:r>
                      <a:endParaRPr sz="1000">
                        <a:latin typeface="Roboto"/>
                        <a:ea typeface="Roboto"/>
                        <a:cs typeface="Roboto"/>
                        <a:sym typeface="Roboto"/>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AD1DC"/>
                    </a:solidFill>
                  </a:tcPr>
                </a:tc>
                <a:extLst>
                  <a:ext uri="{0D108BD9-81ED-4DB2-BD59-A6C34878D82A}">
                    <a16:rowId xmlns:a16="http://schemas.microsoft.com/office/drawing/2014/main" val="10002"/>
                  </a:ext>
                </a:extLst>
              </a:tr>
              <a:tr h="352775">
                <a:tc>
                  <a:txBody>
                    <a:bodyPr/>
                    <a:lstStyle/>
                    <a:p>
                      <a:pPr marL="0" lvl="0" indent="0" algn="ctr" rtl="0">
                        <a:spcBef>
                          <a:spcPts val="0"/>
                        </a:spcBef>
                        <a:spcAft>
                          <a:spcPts val="0"/>
                        </a:spcAft>
                        <a:buNone/>
                      </a:pPr>
                      <a:r>
                        <a:rPr lang="en" sz="1000">
                          <a:solidFill>
                            <a:schemeClr val="dk1"/>
                          </a:solidFill>
                          <a:latin typeface="Roboto"/>
                          <a:ea typeface="Roboto"/>
                          <a:cs typeface="Roboto"/>
                          <a:sym typeface="Roboto"/>
                        </a:rPr>
                        <a:t>Mozilla/5</a:t>
                      </a:r>
                      <a:endParaRPr sz="1000">
                        <a:latin typeface="Roboto"/>
                        <a:ea typeface="Roboto"/>
                        <a:cs typeface="Roboto"/>
                        <a:sym typeface="Roboto"/>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AD1DC"/>
                    </a:solidFill>
                  </a:tcPr>
                </a:tc>
                <a:tc>
                  <a:txBody>
                    <a:bodyPr/>
                    <a:lstStyle/>
                    <a:p>
                      <a:pPr marL="0" lvl="0" indent="0" algn="ctr" rtl="0">
                        <a:spcBef>
                          <a:spcPts val="0"/>
                        </a:spcBef>
                        <a:spcAft>
                          <a:spcPts val="0"/>
                        </a:spcAft>
                        <a:buNone/>
                      </a:pPr>
                      <a:r>
                        <a:rPr lang="en" sz="1000">
                          <a:latin typeface="Roboto"/>
                          <a:ea typeface="Roboto"/>
                          <a:cs typeface="Roboto"/>
                          <a:sym typeface="Roboto"/>
                        </a:rPr>
                        <a:t>176</a:t>
                      </a:r>
                      <a:endParaRPr sz="1000">
                        <a:latin typeface="Roboto"/>
                        <a:ea typeface="Roboto"/>
                        <a:cs typeface="Roboto"/>
                        <a:sym typeface="Roboto"/>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AD1DC"/>
                    </a:solidFill>
                  </a:tcPr>
                </a:tc>
                <a:extLst>
                  <a:ext uri="{0D108BD9-81ED-4DB2-BD59-A6C34878D82A}">
                    <a16:rowId xmlns:a16="http://schemas.microsoft.com/office/drawing/2014/main" val="10003"/>
                  </a:ext>
                </a:extLst>
              </a:tr>
              <a:tr h="317425">
                <a:tc>
                  <a:txBody>
                    <a:bodyPr/>
                    <a:lstStyle/>
                    <a:p>
                      <a:pPr marL="0" lvl="0" indent="0" algn="ctr" rtl="0">
                        <a:spcBef>
                          <a:spcPts val="0"/>
                        </a:spcBef>
                        <a:spcAft>
                          <a:spcPts val="0"/>
                        </a:spcAft>
                        <a:buNone/>
                      </a:pPr>
                      <a:r>
                        <a:rPr lang="en" sz="1000">
                          <a:solidFill>
                            <a:schemeClr val="dk1"/>
                          </a:solidFill>
                          <a:latin typeface="Roboto"/>
                          <a:ea typeface="Roboto"/>
                          <a:cs typeface="Roboto"/>
                          <a:sym typeface="Roboto"/>
                        </a:rPr>
                        <a:t>Mozilla/5</a:t>
                      </a:r>
                      <a:endParaRPr sz="1000">
                        <a:latin typeface="Roboto"/>
                        <a:ea typeface="Roboto"/>
                        <a:cs typeface="Roboto"/>
                        <a:sym typeface="Roboto"/>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AD1DC"/>
                    </a:solidFill>
                  </a:tcPr>
                </a:tc>
                <a:tc>
                  <a:txBody>
                    <a:bodyPr/>
                    <a:lstStyle/>
                    <a:p>
                      <a:pPr marL="0" lvl="0" indent="0" algn="ctr" rtl="0">
                        <a:spcBef>
                          <a:spcPts val="0"/>
                        </a:spcBef>
                        <a:spcAft>
                          <a:spcPts val="0"/>
                        </a:spcAft>
                        <a:buNone/>
                      </a:pPr>
                      <a:r>
                        <a:rPr lang="en" sz="1000">
                          <a:latin typeface="Roboto"/>
                          <a:ea typeface="Roboto"/>
                          <a:cs typeface="Roboto"/>
                          <a:sym typeface="Roboto"/>
                        </a:rPr>
                        <a:t>173</a:t>
                      </a:r>
                      <a:endParaRPr sz="1000">
                        <a:latin typeface="Roboto"/>
                        <a:ea typeface="Roboto"/>
                        <a:cs typeface="Roboto"/>
                        <a:sym typeface="Roboto"/>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AD1DC"/>
                    </a:solidFill>
                  </a:tcPr>
                </a:tc>
                <a:extLst>
                  <a:ext uri="{0D108BD9-81ED-4DB2-BD59-A6C34878D82A}">
                    <a16:rowId xmlns:a16="http://schemas.microsoft.com/office/drawing/2014/main" val="10004"/>
                  </a:ext>
                </a:extLst>
              </a:tr>
              <a:tr h="335100">
                <a:tc>
                  <a:txBody>
                    <a:bodyPr/>
                    <a:lstStyle/>
                    <a:p>
                      <a:pPr marL="0" lvl="0" indent="0" algn="ctr" rtl="0">
                        <a:spcBef>
                          <a:spcPts val="0"/>
                        </a:spcBef>
                        <a:spcAft>
                          <a:spcPts val="0"/>
                        </a:spcAft>
                        <a:buNone/>
                      </a:pPr>
                      <a:r>
                        <a:rPr lang="en" sz="1000">
                          <a:solidFill>
                            <a:schemeClr val="dk1"/>
                          </a:solidFill>
                          <a:latin typeface="Roboto"/>
                          <a:ea typeface="Roboto"/>
                          <a:cs typeface="Roboto"/>
                          <a:sym typeface="Roboto"/>
                        </a:rPr>
                        <a:t>Mozilla/5</a:t>
                      </a:r>
                      <a:endParaRPr sz="1000">
                        <a:latin typeface="Roboto"/>
                        <a:ea typeface="Roboto"/>
                        <a:cs typeface="Roboto"/>
                        <a:sym typeface="Roboto"/>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AD1DC"/>
                    </a:solidFill>
                  </a:tcPr>
                </a:tc>
                <a:tc>
                  <a:txBody>
                    <a:bodyPr/>
                    <a:lstStyle/>
                    <a:p>
                      <a:pPr marL="0" lvl="0" indent="0" algn="ctr" rtl="0">
                        <a:spcBef>
                          <a:spcPts val="0"/>
                        </a:spcBef>
                        <a:spcAft>
                          <a:spcPts val="0"/>
                        </a:spcAft>
                        <a:buNone/>
                      </a:pPr>
                      <a:r>
                        <a:rPr lang="en" sz="1000">
                          <a:latin typeface="Roboto"/>
                          <a:ea typeface="Roboto"/>
                          <a:cs typeface="Roboto"/>
                          <a:sym typeface="Roboto"/>
                        </a:rPr>
                        <a:t>166</a:t>
                      </a:r>
                      <a:endParaRPr sz="1000">
                        <a:latin typeface="Roboto"/>
                        <a:ea typeface="Roboto"/>
                        <a:cs typeface="Roboto"/>
                        <a:sym typeface="Roboto"/>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AD1DC"/>
                    </a:solidFill>
                  </a:tcPr>
                </a:tc>
                <a:extLst>
                  <a:ext uri="{0D108BD9-81ED-4DB2-BD59-A6C34878D82A}">
                    <a16:rowId xmlns:a16="http://schemas.microsoft.com/office/drawing/2014/main" val="10005"/>
                  </a:ext>
                </a:extLst>
              </a:tr>
            </a:tbl>
          </a:graphicData>
        </a:graphic>
      </p:graphicFrame>
      <p:sp>
        <p:nvSpPr>
          <p:cNvPr id="2212" name="Google Shape;2212;p121"/>
          <p:cNvSpPr txBox="1"/>
          <p:nvPr/>
        </p:nvSpPr>
        <p:spPr>
          <a:xfrm>
            <a:off x="7051388" y="2272025"/>
            <a:ext cx="1222200" cy="276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Roboto Light"/>
                <a:ea typeface="Roboto Light"/>
                <a:cs typeface="Roboto Light"/>
                <a:sym typeface="Roboto Light"/>
              </a:rPr>
              <a:t>1,185 events</a:t>
            </a:r>
            <a:endParaRPr>
              <a:latin typeface="Roboto Light"/>
              <a:ea typeface="Roboto Light"/>
              <a:cs typeface="Roboto Light"/>
              <a:sym typeface="Roboto Light"/>
            </a:endParaRPr>
          </a:p>
        </p:txBody>
      </p:sp>
      <p:cxnSp>
        <p:nvCxnSpPr>
          <p:cNvPr id="2213" name="Google Shape;2213;p121"/>
          <p:cNvCxnSpPr/>
          <p:nvPr/>
        </p:nvCxnSpPr>
        <p:spPr>
          <a:xfrm>
            <a:off x="4368088" y="2323550"/>
            <a:ext cx="0" cy="2231700"/>
          </a:xfrm>
          <a:prstGeom prst="straightConnector1">
            <a:avLst/>
          </a:prstGeom>
          <a:noFill/>
          <a:ln w="28575" cap="flat" cmpd="sng">
            <a:solidFill>
              <a:srgbClr val="6AA84F"/>
            </a:solidFill>
            <a:prstDash val="solid"/>
            <a:round/>
            <a:headEnd type="none" w="med" len="med"/>
            <a:tailEnd type="none" w="med" len="med"/>
          </a:ln>
        </p:spPr>
      </p:cxnSp>
      <p:cxnSp>
        <p:nvCxnSpPr>
          <p:cNvPr id="2214" name="Google Shape;2214;p121"/>
          <p:cNvCxnSpPr/>
          <p:nvPr/>
        </p:nvCxnSpPr>
        <p:spPr>
          <a:xfrm>
            <a:off x="6610538" y="2332313"/>
            <a:ext cx="0" cy="2231700"/>
          </a:xfrm>
          <a:prstGeom prst="straightConnector1">
            <a:avLst/>
          </a:prstGeom>
          <a:noFill/>
          <a:ln w="28575" cap="flat" cmpd="sng">
            <a:solidFill>
              <a:srgbClr val="6AA84F"/>
            </a:solidFill>
            <a:prstDash val="solid"/>
            <a:round/>
            <a:headEnd type="none" w="med" len="med"/>
            <a:tailEnd type="none" w="med" len="med"/>
          </a:ln>
        </p:spPr>
      </p:cxnSp>
      <p:sp>
        <p:nvSpPr>
          <p:cNvPr id="2215" name="Google Shape;2215;p121"/>
          <p:cNvSpPr txBox="1"/>
          <p:nvPr/>
        </p:nvSpPr>
        <p:spPr>
          <a:xfrm>
            <a:off x="333175" y="700688"/>
            <a:ext cx="8536500" cy="478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dirty="0">
                <a:latin typeface="Roboto Mono"/>
                <a:ea typeface="Roboto Mono"/>
                <a:cs typeface="Roboto Mono"/>
                <a:sym typeface="Roboto Mono"/>
              </a:rPr>
              <a:t>source=access_30DAY.log status=500 | top limit=5 </a:t>
            </a:r>
            <a:r>
              <a:rPr lang="en" sz="1600" dirty="0" err="1">
                <a:latin typeface="Roboto Mono"/>
                <a:ea typeface="Roboto Mono"/>
                <a:cs typeface="Roboto Mono"/>
                <a:sym typeface="Roboto Mono"/>
              </a:rPr>
              <a:t>useragent</a:t>
            </a:r>
            <a:r>
              <a:rPr lang="en" sz="1600" dirty="0">
                <a:latin typeface="Roboto Mono"/>
                <a:ea typeface="Roboto Mono"/>
                <a:cs typeface="Roboto Mono"/>
                <a:sym typeface="Roboto Mono"/>
              </a:rPr>
              <a:t> | fields - percent</a:t>
            </a:r>
            <a:endParaRPr sz="1600" dirty="0">
              <a:latin typeface="Roboto Mono"/>
              <a:ea typeface="Roboto Mono"/>
              <a:cs typeface="Roboto Mono"/>
              <a:sym typeface="Roboto Mono"/>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034"/>
        <p:cNvGrpSpPr/>
        <p:nvPr/>
      </p:nvGrpSpPr>
      <p:grpSpPr>
        <a:xfrm>
          <a:off x="0" y="0"/>
          <a:ext cx="0" cy="0"/>
          <a:chOff x="0" y="0"/>
          <a:chExt cx="0" cy="0"/>
        </a:xfrm>
      </p:grpSpPr>
      <p:sp>
        <p:nvSpPr>
          <p:cNvPr id="2035" name="Google Shape;2035;p104"/>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Class Objectives</a:t>
            </a:r>
            <a:endParaRPr/>
          </a:p>
        </p:txBody>
      </p:sp>
      <p:sp>
        <p:nvSpPr>
          <p:cNvPr id="2036" name="Google Shape;2036;p104"/>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By the end of class today, students will be able to:</a:t>
            </a:r>
            <a:endParaRPr/>
          </a:p>
        </p:txBody>
      </p:sp>
      <p:sp>
        <p:nvSpPr>
          <p:cNvPr id="2037" name="Google Shape;2037;p10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2</a:t>
            </a:fld>
            <a:endParaRPr/>
          </a:p>
        </p:txBody>
      </p:sp>
      <p:sp>
        <p:nvSpPr>
          <p:cNvPr id="2038" name="Google Shape;2038;p104"/>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039" name="Google Shape;2039;p104"/>
          <p:cNvSpPr txBox="1"/>
          <p:nvPr/>
        </p:nvSpPr>
        <p:spPr>
          <a:xfrm>
            <a:off x="333375" y="1266825"/>
            <a:ext cx="8536200" cy="3489600"/>
          </a:xfrm>
          <a:prstGeom prst="rect">
            <a:avLst/>
          </a:prstGeom>
          <a:noFill/>
          <a:ln>
            <a:noFill/>
          </a:ln>
        </p:spPr>
        <p:txBody>
          <a:bodyPr spcFirstLastPara="1" wrap="square" lIns="91425" tIns="91425" rIns="91425" bIns="91425" anchor="t" anchorCtr="0">
            <a:noAutofit/>
          </a:bodyPr>
          <a:lstStyle/>
          <a:p>
            <a:pPr marL="457200" lvl="0" indent="-342900" algn="l" rtl="0">
              <a:lnSpc>
                <a:spcPct val="150000"/>
              </a:lnSpc>
              <a:spcBef>
                <a:spcPts val="0"/>
              </a:spcBef>
              <a:spcAft>
                <a:spcPts val="0"/>
              </a:spcAft>
              <a:buSzPts val="1800"/>
              <a:buFont typeface="Roboto Light"/>
              <a:buChar char="●"/>
            </a:pPr>
            <a:r>
              <a:rPr lang="en" sz="1800">
                <a:latin typeface="Roboto Light"/>
                <a:ea typeface="Roboto Light"/>
                <a:cs typeface="Roboto Light"/>
                <a:sym typeface="Roboto Light"/>
              </a:rPr>
              <a:t>Use SPL to create advanced searches.</a:t>
            </a:r>
            <a:endParaRPr sz="1800">
              <a:latin typeface="Roboto Light"/>
              <a:ea typeface="Roboto Light"/>
              <a:cs typeface="Roboto Light"/>
              <a:sym typeface="Roboto Light"/>
            </a:endParaRPr>
          </a:p>
          <a:p>
            <a:pPr marL="457200" lvl="0" indent="-342900" algn="l" rtl="0">
              <a:lnSpc>
                <a:spcPct val="150000"/>
              </a:lnSpc>
              <a:spcBef>
                <a:spcPts val="0"/>
              </a:spcBef>
              <a:spcAft>
                <a:spcPts val="0"/>
              </a:spcAft>
              <a:buSzPts val="1800"/>
              <a:buFont typeface="Roboto Light"/>
              <a:buChar char="●"/>
            </a:pPr>
            <a:r>
              <a:rPr lang="en" sz="1800">
                <a:latin typeface="Roboto Light"/>
                <a:ea typeface="Roboto Light"/>
                <a:cs typeface="Roboto Light"/>
                <a:sym typeface="Roboto Light"/>
              </a:rPr>
              <a:t>Describe how pipes are used to chain together a series of SPL commands.</a:t>
            </a:r>
            <a:endParaRPr sz="1800">
              <a:latin typeface="Roboto Light"/>
              <a:ea typeface="Roboto Light"/>
              <a:cs typeface="Roboto Light"/>
              <a:sym typeface="Roboto Light"/>
            </a:endParaRPr>
          </a:p>
          <a:p>
            <a:pPr marL="457200" lvl="0" indent="-342900" algn="l" rtl="0">
              <a:lnSpc>
                <a:spcPct val="150000"/>
              </a:lnSpc>
              <a:spcBef>
                <a:spcPts val="0"/>
              </a:spcBef>
              <a:spcAft>
                <a:spcPts val="0"/>
              </a:spcAft>
              <a:buSzPts val="1800"/>
              <a:buFont typeface="Roboto Light"/>
              <a:buChar char="●"/>
            </a:pPr>
            <a:r>
              <a:rPr lang="en" sz="1800">
                <a:latin typeface="Roboto Light"/>
                <a:ea typeface="Roboto Light"/>
                <a:cs typeface="Roboto Light"/>
                <a:sym typeface="Roboto Light"/>
              </a:rPr>
              <a:t>Use statistical methods such as frequencies, baselines, and thresholds.</a:t>
            </a:r>
            <a:endParaRPr sz="1800">
              <a:latin typeface="Roboto Light"/>
              <a:ea typeface="Roboto Light"/>
              <a:cs typeface="Roboto Light"/>
              <a:sym typeface="Roboto Light"/>
            </a:endParaRPr>
          </a:p>
          <a:p>
            <a:pPr marL="457200" lvl="0" indent="-342900" algn="l" rtl="0">
              <a:lnSpc>
                <a:spcPct val="150000"/>
              </a:lnSpc>
              <a:spcBef>
                <a:spcPts val="0"/>
              </a:spcBef>
              <a:spcAft>
                <a:spcPts val="0"/>
              </a:spcAft>
              <a:buSzPts val="1800"/>
              <a:buFont typeface="Roboto Light"/>
              <a:buChar char="●"/>
            </a:pPr>
            <a:r>
              <a:rPr lang="en" sz="1800">
                <a:latin typeface="Roboto Light"/>
                <a:ea typeface="Roboto Light"/>
                <a:cs typeface="Roboto Light"/>
                <a:sym typeface="Roboto Light"/>
              </a:rPr>
              <a:t>Analyze events to develop baselines and thresholds.</a:t>
            </a:r>
            <a:endParaRPr sz="1800">
              <a:latin typeface="Roboto Light"/>
              <a:ea typeface="Roboto Light"/>
              <a:cs typeface="Roboto Light"/>
              <a:sym typeface="Roboto Light"/>
            </a:endParaRPr>
          </a:p>
          <a:p>
            <a:pPr marL="0" lvl="0" indent="0" algn="l" rtl="0">
              <a:lnSpc>
                <a:spcPct val="150000"/>
              </a:lnSpc>
              <a:spcBef>
                <a:spcPts val="0"/>
              </a:spcBef>
              <a:spcAft>
                <a:spcPts val="0"/>
              </a:spcAft>
              <a:buNone/>
            </a:pPr>
            <a:endParaRPr sz="1800">
              <a:latin typeface="Roboto Light"/>
              <a:ea typeface="Roboto Light"/>
              <a:cs typeface="Roboto Light"/>
              <a:sym typeface="Roboto Light"/>
            </a:endParaRPr>
          </a:p>
        </p:txBody>
      </p:sp>
      <p:sp>
        <p:nvSpPr>
          <p:cNvPr id="2040" name="Google Shape;2040;p104"/>
          <p:cNvSpPr/>
          <p:nvPr/>
        </p:nvSpPr>
        <p:spPr>
          <a:xfrm>
            <a:off x="476975" y="1385699"/>
            <a:ext cx="261900" cy="274800"/>
          </a:xfrm>
          <a:prstGeom prst="bevel">
            <a:avLst>
              <a:gd name="adj" fmla="val 12500"/>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104"/>
          <p:cNvSpPr/>
          <p:nvPr/>
        </p:nvSpPr>
        <p:spPr>
          <a:xfrm>
            <a:off x="476975" y="1793149"/>
            <a:ext cx="261900" cy="274800"/>
          </a:xfrm>
          <a:prstGeom prst="bevel">
            <a:avLst>
              <a:gd name="adj" fmla="val 12500"/>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104"/>
          <p:cNvSpPr/>
          <p:nvPr/>
        </p:nvSpPr>
        <p:spPr>
          <a:xfrm>
            <a:off x="476975" y="2184674"/>
            <a:ext cx="261900" cy="274800"/>
          </a:xfrm>
          <a:prstGeom prst="bevel">
            <a:avLst>
              <a:gd name="adj" fmla="val 12500"/>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104"/>
          <p:cNvSpPr/>
          <p:nvPr/>
        </p:nvSpPr>
        <p:spPr>
          <a:xfrm>
            <a:off x="476975" y="2587774"/>
            <a:ext cx="261900" cy="274800"/>
          </a:xfrm>
          <a:prstGeom prst="bevel">
            <a:avLst>
              <a:gd name="adj" fmla="val 12500"/>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219"/>
        <p:cNvGrpSpPr/>
        <p:nvPr/>
      </p:nvGrpSpPr>
      <p:grpSpPr>
        <a:xfrm>
          <a:off x="0" y="0"/>
          <a:ext cx="0" cy="0"/>
          <a:chOff x="0" y="0"/>
          <a:chExt cx="0" cy="0"/>
        </a:xfrm>
      </p:grpSpPr>
      <p:sp>
        <p:nvSpPr>
          <p:cNvPr id="2220" name="Google Shape;2220;p12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20</a:t>
            </a:fld>
            <a:endParaRPr/>
          </a:p>
        </p:txBody>
      </p:sp>
      <p:sp>
        <p:nvSpPr>
          <p:cNvPr id="2221" name="Google Shape;2221;p122"/>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222" name="Google Shape;2222;p122"/>
          <p:cNvSpPr txBox="1">
            <a:spLocks noGrp="1"/>
          </p:cNvSpPr>
          <p:nvPr>
            <p:ph type="title"/>
          </p:nvPr>
        </p:nvSpPr>
        <p:spPr>
          <a:xfrm>
            <a:off x="-101100" y="4387000"/>
            <a:ext cx="9251400" cy="482100"/>
          </a:xfrm>
          <a:prstGeom prst="rect">
            <a:avLst/>
          </a:prstGeom>
        </p:spPr>
        <p:txBody>
          <a:bodyPr spcFirstLastPara="1" wrap="square" lIns="457200" tIns="9125" rIns="914400" bIns="0" anchor="t" anchorCtr="0">
            <a:noAutofit/>
          </a:bodyPr>
          <a:lstStyle/>
          <a:p>
            <a:pPr marL="0" lvl="0" indent="0" algn="r" rtl="0">
              <a:spcBef>
                <a:spcPts val="0"/>
              </a:spcBef>
              <a:spcAft>
                <a:spcPts val="0"/>
              </a:spcAft>
              <a:buNone/>
            </a:pPr>
            <a:r>
              <a:rPr lang="en"/>
              <a:t>Traveling down the Pipeline</a:t>
            </a:r>
            <a:endParaRPr/>
          </a:p>
        </p:txBody>
      </p:sp>
      <p:sp>
        <p:nvSpPr>
          <p:cNvPr id="2223" name="Google Shape;2223;p122"/>
          <p:cNvSpPr txBox="1"/>
          <p:nvPr/>
        </p:nvSpPr>
        <p:spPr>
          <a:xfrm>
            <a:off x="2812275" y="726925"/>
            <a:ext cx="2719800" cy="1193400"/>
          </a:xfrm>
          <a:prstGeom prst="rect">
            <a:avLst/>
          </a:prstGeom>
          <a:noFill/>
          <a:ln>
            <a:noFill/>
          </a:ln>
        </p:spPr>
        <p:txBody>
          <a:bodyPr spcFirstLastPara="1" wrap="square" lIns="91425" tIns="91425" rIns="91425" bIns="91425" anchor="t" anchorCtr="0">
            <a:noAutofit/>
          </a:bodyPr>
          <a:lstStyle/>
          <a:p>
            <a:pPr marL="457200" lvl="0" indent="-285750" algn="l" rtl="0">
              <a:lnSpc>
                <a:spcPct val="100000"/>
              </a:lnSpc>
              <a:spcBef>
                <a:spcPts val="0"/>
              </a:spcBef>
              <a:spcAft>
                <a:spcPts val="0"/>
              </a:spcAft>
              <a:buClr>
                <a:schemeClr val="dk1"/>
              </a:buClr>
              <a:buSzPts val="900"/>
              <a:buFont typeface="Roboto Mono"/>
              <a:buChar char="☐"/>
            </a:pPr>
            <a:r>
              <a:rPr lang="en" sz="900">
                <a:solidFill>
                  <a:schemeClr val="dk1"/>
                </a:solidFill>
                <a:latin typeface="Roboto Mono"/>
                <a:ea typeface="Roboto Mono"/>
                <a:cs typeface="Roboto Mono"/>
                <a:sym typeface="Roboto Mono"/>
              </a:rPr>
              <a:t>source=access_30Day.log</a:t>
            </a:r>
            <a:endParaRPr sz="900">
              <a:solidFill>
                <a:schemeClr val="dk1"/>
              </a:solidFill>
              <a:latin typeface="Roboto Mono"/>
              <a:ea typeface="Roboto Mono"/>
              <a:cs typeface="Roboto Mono"/>
              <a:sym typeface="Roboto Mono"/>
            </a:endParaRPr>
          </a:p>
          <a:p>
            <a:pPr marL="457200" lvl="0" indent="-285750" algn="l" rtl="0">
              <a:lnSpc>
                <a:spcPct val="100000"/>
              </a:lnSpc>
              <a:spcBef>
                <a:spcPts val="400"/>
              </a:spcBef>
              <a:spcAft>
                <a:spcPts val="0"/>
              </a:spcAft>
              <a:buClr>
                <a:schemeClr val="dk1"/>
              </a:buClr>
              <a:buSzPts val="900"/>
              <a:buFont typeface="Roboto Mono"/>
              <a:buChar char="☐"/>
            </a:pPr>
            <a:r>
              <a:rPr lang="en" sz="900">
                <a:solidFill>
                  <a:schemeClr val="dk1"/>
                </a:solidFill>
                <a:latin typeface="Roboto Mono"/>
                <a:ea typeface="Roboto Mono"/>
                <a:cs typeface="Roboto Mono"/>
                <a:sym typeface="Roboto Mono"/>
              </a:rPr>
              <a:t>status=500 (status field)</a:t>
            </a:r>
            <a:endParaRPr sz="900">
              <a:solidFill>
                <a:schemeClr val="dk1"/>
              </a:solidFill>
              <a:latin typeface="Roboto Mono"/>
              <a:ea typeface="Roboto Mono"/>
              <a:cs typeface="Roboto Mono"/>
              <a:sym typeface="Roboto Mono"/>
            </a:endParaRPr>
          </a:p>
          <a:p>
            <a:pPr marL="457200" lvl="0" indent="-285750" algn="l" rtl="0">
              <a:lnSpc>
                <a:spcPct val="100000"/>
              </a:lnSpc>
              <a:spcBef>
                <a:spcPts val="400"/>
              </a:spcBef>
              <a:spcAft>
                <a:spcPts val="0"/>
              </a:spcAft>
              <a:buClr>
                <a:schemeClr val="dk1"/>
              </a:buClr>
              <a:buSzPts val="900"/>
              <a:buFont typeface="Roboto Mono"/>
              <a:buChar char="☐"/>
            </a:pPr>
            <a:r>
              <a:rPr lang="en" sz="900">
                <a:solidFill>
                  <a:schemeClr val="dk1"/>
                </a:solidFill>
                <a:latin typeface="Roboto Mono"/>
                <a:ea typeface="Roboto Mono"/>
                <a:cs typeface="Roboto Mono"/>
                <a:sym typeface="Roboto Mono"/>
              </a:rPr>
              <a:t>top limit= 5 useragent (The first pipe)</a:t>
            </a:r>
            <a:endParaRPr sz="900">
              <a:solidFill>
                <a:schemeClr val="dk1"/>
              </a:solidFill>
              <a:latin typeface="Roboto Mono"/>
              <a:ea typeface="Roboto Mono"/>
              <a:cs typeface="Roboto Mono"/>
              <a:sym typeface="Roboto Mono"/>
            </a:endParaRPr>
          </a:p>
          <a:p>
            <a:pPr marL="457200" lvl="0" indent="-285750" algn="l" rtl="0">
              <a:lnSpc>
                <a:spcPct val="100000"/>
              </a:lnSpc>
              <a:spcBef>
                <a:spcPts val="400"/>
              </a:spcBef>
              <a:spcAft>
                <a:spcPts val="400"/>
              </a:spcAft>
              <a:buClr>
                <a:schemeClr val="dk1"/>
              </a:buClr>
              <a:buSzPts val="900"/>
              <a:buFont typeface="Roboto Mono"/>
              <a:buChar char="☐"/>
            </a:pPr>
            <a:r>
              <a:rPr lang="en" sz="900">
                <a:solidFill>
                  <a:schemeClr val="dk1"/>
                </a:solidFill>
                <a:latin typeface="Roboto Mono"/>
                <a:ea typeface="Roboto Mono"/>
                <a:cs typeface="Roboto Mono"/>
                <a:sym typeface="Roboto Mono"/>
              </a:rPr>
              <a:t>fields - percent (The second pipe)</a:t>
            </a:r>
            <a:endParaRPr sz="90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227"/>
        <p:cNvGrpSpPr/>
        <p:nvPr/>
      </p:nvGrpSpPr>
      <p:grpSpPr>
        <a:xfrm>
          <a:off x="0" y="0"/>
          <a:ext cx="0" cy="0"/>
          <a:chOff x="0" y="0"/>
          <a:chExt cx="0" cy="0"/>
        </a:xfrm>
      </p:grpSpPr>
      <p:sp>
        <p:nvSpPr>
          <p:cNvPr id="2228" name="Google Shape;2228;p123"/>
          <p:cNvSpPr txBox="1">
            <a:spLocks noGrp="1"/>
          </p:cNvSpPr>
          <p:nvPr>
            <p:ph type="title"/>
          </p:nvPr>
        </p:nvSpPr>
        <p:spPr>
          <a:xfrm>
            <a:off x="-101100" y="4234600"/>
            <a:ext cx="8970300" cy="634500"/>
          </a:xfrm>
          <a:prstGeom prst="rect">
            <a:avLst/>
          </a:prstGeom>
        </p:spPr>
        <p:txBody>
          <a:bodyPr spcFirstLastPara="1" wrap="square" lIns="457200" tIns="9125" rIns="1005825" bIns="0" anchor="t" anchorCtr="0">
            <a:noAutofit/>
          </a:bodyPr>
          <a:lstStyle/>
          <a:p>
            <a:pPr marL="0" lvl="0" indent="0" algn="r" rtl="0">
              <a:spcBef>
                <a:spcPts val="0"/>
              </a:spcBef>
              <a:spcAft>
                <a:spcPts val="0"/>
              </a:spcAft>
              <a:buNone/>
            </a:pPr>
            <a:r>
              <a:rPr lang="en"/>
              <a:t>20 Minutes</a:t>
            </a:r>
            <a:endParaRPr/>
          </a:p>
        </p:txBody>
      </p:sp>
      <p:sp>
        <p:nvSpPr>
          <p:cNvPr id="2229" name="Google Shape;2229;p12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21</a:t>
            </a:fld>
            <a:endParaRPr/>
          </a:p>
        </p:txBody>
      </p:sp>
      <p:sp>
        <p:nvSpPr>
          <p:cNvPr id="2230" name="Google Shape;2230;p123"/>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231" name="Google Shape;2231;p123"/>
          <p:cNvSpPr txBox="1">
            <a:spLocks noGrp="1"/>
          </p:cNvSpPr>
          <p:nvPr>
            <p:ph type="title" idx="2"/>
          </p:nvPr>
        </p:nvSpPr>
        <p:spPr>
          <a:xfrm>
            <a:off x="273900" y="1042875"/>
            <a:ext cx="8595300" cy="2764200"/>
          </a:xfrm>
          <a:prstGeom prst="rect">
            <a:avLst/>
          </a:prstGeom>
        </p:spPr>
        <p:txBody>
          <a:bodyPr spcFirstLastPara="1" wrap="square" lIns="2560300" tIns="0" rIns="457200" bIns="457200" anchor="t" anchorCtr="0">
            <a:noAutofit/>
          </a:bodyPr>
          <a:lstStyle/>
          <a:p>
            <a:pPr marL="0" lvl="0" indent="0" algn="l" rtl="0">
              <a:spcBef>
                <a:spcPts val="0"/>
              </a:spcBef>
              <a:spcAft>
                <a:spcPts val="0"/>
              </a:spcAft>
              <a:buNone/>
            </a:pPr>
            <a:r>
              <a:rPr lang="en"/>
              <a:t>Activity: </a:t>
            </a:r>
            <a:r>
              <a:rPr lang="en">
                <a:latin typeface="Roboto Light"/>
                <a:ea typeface="Roboto Light"/>
                <a:cs typeface="Roboto Light"/>
                <a:sym typeface="Roboto Light"/>
              </a:rPr>
              <a:t>Using Pipes in Splunk</a:t>
            </a:r>
            <a:endParaRPr>
              <a:latin typeface="Roboto Light"/>
              <a:ea typeface="Roboto Light"/>
              <a:cs typeface="Roboto Light"/>
              <a:sym typeface="Roboto Light"/>
            </a:endParaRPr>
          </a:p>
          <a:p>
            <a:pPr marL="0" lvl="0" indent="0" algn="l" rtl="0">
              <a:spcBef>
                <a:spcPts val="0"/>
              </a:spcBef>
              <a:spcAft>
                <a:spcPts val="0"/>
              </a:spcAft>
              <a:buNone/>
            </a:pPr>
            <a:endParaRPr/>
          </a:p>
          <a:p>
            <a:pPr marL="0" lvl="0" indent="0" algn="l" rtl="0">
              <a:spcBef>
                <a:spcPts val="0"/>
              </a:spcBef>
              <a:spcAft>
                <a:spcPts val="0"/>
              </a:spcAft>
              <a:buNone/>
            </a:pPr>
            <a:r>
              <a:rPr lang="en" sz="1800">
                <a:latin typeface="Roboto Light"/>
                <a:ea typeface="Roboto Light"/>
                <a:cs typeface="Roboto Light"/>
                <a:sym typeface="Roboto Light"/>
              </a:rPr>
              <a:t>In this activity, you will practice using the Splunk search pipeline using alert logs from SNORT IDS. </a:t>
            </a:r>
            <a:endParaRPr sz="1800">
              <a:latin typeface="Roboto Light"/>
              <a:ea typeface="Roboto Light"/>
              <a:cs typeface="Roboto Light"/>
              <a:sym typeface="Roboto Light"/>
            </a:endParaRPr>
          </a:p>
          <a:p>
            <a:pPr marL="0" lvl="0" indent="0" algn="l" rtl="0">
              <a:spcBef>
                <a:spcPts val="0"/>
              </a:spcBef>
              <a:spcAft>
                <a:spcPts val="0"/>
              </a:spcAft>
              <a:buNone/>
            </a:pPr>
            <a:endParaRPr sz="1800"/>
          </a:p>
          <a:p>
            <a:pPr marL="0" lvl="0" indent="0" algn="l" rtl="0">
              <a:spcBef>
                <a:spcPts val="0"/>
              </a:spcBef>
              <a:spcAft>
                <a:spcPts val="0"/>
              </a:spcAft>
              <a:buNone/>
            </a:pPr>
            <a:endParaRPr sz="1800"/>
          </a:p>
          <a:p>
            <a:pPr marL="0" lvl="0" indent="0" algn="l" rtl="0">
              <a:spcBef>
                <a:spcPts val="0"/>
              </a:spcBef>
              <a:spcAft>
                <a:spcPts val="0"/>
              </a:spcAft>
              <a:buNone/>
            </a:pPr>
            <a:endParaRPr sz="1800"/>
          </a:p>
          <a:p>
            <a:pPr marL="0" lvl="0" indent="0" algn="l" rtl="0">
              <a:spcBef>
                <a:spcPts val="0"/>
              </a:spcBef>
              <a:spcAft>
                <a:spcPts val="0"/>
              </a:spcAft>
              <a:buNone/>
            </a:pPr>
            <a:endParaRPr sz="1800"/>
          </a:p>
          <a:p>
            <a:pPr marL="0" lvl="0" indent="0" algn="l" rtl="0">
              <a:spcBef>
                <a:spcPts val="0"/>
              </a:spcBef>
              <a:spcAft>
                <a:spcPts val="0"/>
              </a:spcAft>
              <a:buNone/>
            </a:pPr>
            <a:r>
              <a:rPr lang="en"/>
              <a:t>Instructions sent via Slack.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235"/>
        <p:cNvGrpSpPr/>
        <p:nvPr/>
      </p:nvGrpSpPr>
      <p:grpSpPr>
        <a:xfrm>
          <a:off x="0" y="0"/>
          <a:ext cx="0" cy="0"/>
          <a:chOff x="0" y="0"/>
          <a:chExt cx="0" cy="0"/>
        </a:xfrm>
      </p:grpSpPr>
      <p:sp>
        <p:nvSpPr>
          <p:cNvPr id="2236" name="Google Shape;2236;p12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22</a:t>
            </a:fld>
            <a:endParaRPr/>
          </a:p>
        </p:txBody>
      </p:sp>
      <p:sp>
        <p:nvSpPr>
          <p:cNvPr id="2237" name="Google Shape;2237;p124"/>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238" name="Google Shape;2238;p124"/>
          <p:cNvSpPr txBox="1"/>
          <p:nvPr/>
        </p:nvSpPr>
        <p:spPr>
          <a:xfrm>
            <a:off x="2573250" y="3557375"/>
            <a:ext cx="3997500" cy="751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rgbClr val="990000"/>
                </a:solidFill>
                <a:latin typeface="Roboto Mono"/>
                <a:ea typeface="Roboto Mono"/>
                <a:cs typeface="Roboto Mono"/>
                <a:sym typeface="Roboto Mono"/>
              </a:rPr>
              <a:t>Using Pipes in Splunk</a:t>
            </a:r>
            <a:endParaRPr sz="1800">
              <a:solidFill>
                <a:srgbClr val="990000"/>
              </a:solidFill>
              <a:latin typeface="Roboto Mono"/>
              <a:ea typeface="Roboto Mono"/>
              <a:cs typeface="Roboto Mono"/>
              <a:sym typeface="Roboto Mono"/>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242"/>
        <p:cNvGrpSpPr/>
        <p:nvPr/>
      </p:nvGrpSpPr>
      <p:grpSpPr>
        <a:xfrm>
          <a:off x="0" y="0"/>
          <a:ext cx="0" cy="0"/>
          <a:chOff x="0" y="0"/>
          <a:chExt cx="0" cy="0"/>
        </a:xfrm>
      </p:grpSpPr>
      <p:sp>
        <p:nvSpPr>
          <p:cNvPr id="2243" name="Google Shape;2243;p125"/>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Using Pipes in Splunk Review </a:t>
            </a:r>
            <a:endParaRPr/>
          </a:p>
        </p:txBody>
      </p:sp>
      <p:sp>
        <p:nvSpPr>
          <p:cNvPr id="2244" name="Google Shape;2244;p125"/>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Part 1: </a:t>
            </a:r>
            <a:r>
              <a:rPr lang="en" i="1">
                <a:solidFill>
                  <a:srgbClr val="24292E"/>
                </a:solidFill>
              </a:rPr>
              <a:t>Create a search that will find all alerts for port scanning activity. Display results for the </a:t>
            </a:r>
            <a:r>
              <a:rPr lang="en">
                <a:solidFill>
                  <a:srgbClr val="24292E"/>
                </a:solidFill>
                <a:latin typeface="Roboto Mono"/>
                <a:ea typeface="Roboto Mono"/>
                <a:cs typeface="Roboto Mono"/>
                <a:sym typeface="Roboto Mono"/>
              </a:rPr>
              <a:t>top</a:t>
            </a:r>
            <a:r>
              <a:rPr lang="en" i="1">
                <a:solidFill>
                  <a:srgbClr val="24292E"/>
                </a:solidFill>
              </a:rPr>
              <a:t> </a:t>
            </a:r>
            <a:r>
              <a:rPr lang="en">
                <a:solidFill>
                  <a:srgbClr val="24292E"/>
                </a:solidFill>
                <a:latin typeface="Roboto Mono"/>
                <a:ea typeface="Roboto Mono"/>
                <a:cs typeface="Roboto Mono"/>
                <a:sym typeface="Roboto Mono"/>
              </a:rPr>
              <a:t>destination</a:t>
            </a:r>
            <a:r>
              <a:rPr lang="en">
                <a:solidFill>
                  <a:srgbClr val="24292E"/>
                </a:solidFill>
              </a:rPr>
              <a:t> IP addresses</a:t>
            </a:r>
            <a:r>
              <a:rPr lang="en" i="1">
                <a:solidFill>
                  <a:srgbClr val="24292E"/>
                </a:solidFill>
              </a:rPr>
              <a:t>.</a:t>
            </a:r>
            <a:endParaRPr sz="1200">
              <a:solidFill>
                <a:srgbClr val="24292E"/>
              </a:solidFill>
              <a:latin typeface="Arial"/>
              <a:ea typeface="Arial"/>
              <a:cs typeface="Arial"/>
              <a:sym typeface="Arial"/>
            </a:endParaRPr>
          </a:p>
          <a:p>
            <a:pPr marL="0" lvl="0" indent="0" algn="l" rtl="0">
              <a:spcBef>
                <a:spcPts val="0"/>
              </a:spcBef>
              <a:spcAft>
                <a:spcPts val="0"/>
              </a:spcAft>
              <a:buNone/>
            </a:pPr>
            <a:endParaRPr/>
          </a:p>
        </p:txBody>
      </p:sp>
      <p:sp>
        <p:nvSpPr>
          <p:cNvPr id="2245" name="Google Shape;2245;p12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23</a:t>
            </a:fld>
            <a:endParaRPr/>
          </a:p>
        </p:txBody>
      </p:sp>
      <p:sp>
        <p:nvSpPr>
          <p:cNvPr id="2246" name="Google Shape;2246;p125"/>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259"/>
        <p:cNvGrpSpPr/>
        <p:nvPr/>
      </p:nvGrpSpPr>
      <p:grpSpPr>
        <a:xfrm>
          <a:off x="0" y="0"/>
          <a:ext cx="0" cy="0"/>
          <a:chOff x="0" y="0"/>
          <a:chExt cx="0" cy="0"/>
        </a:xfrm>
      </p:grpSpPr>
      <p:sp>
        <p:nvSpPr>
          <p:cNvPr id="2260" name="Google Shape;2260;p12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Using Pipes in Splunk Review </a:t>
            </a:r>
            <a:endParaRPr/>
          </a:p>
        </p:txBody>
      </p:sp>
      <p:sp>
        <p:nvSpPr>
          <p:cNvPr id="2261" name="Google Shape;2261;p127"/>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Part 1: </a:t>
            </a:r>
            <a:r>
              <a:rPr lang="en" i="1">
                <a:solidFill>
                  <a:srgbClr val="24292E"/>
                </a:solidFill>
              </a:rPr>
              <a:t>Create a search that will find all alerts for port scanning activity. Display results for the </a:t>
            </a:r>
            <a:r>
              <a:rPr lang="en" i="1">
                <a:solidFill>
                  <a:srgbClr val="24292E"/>
                </a:solidFill>
                <a:latin typeface="Roboto Mono"/>
                <a:ea typeface="Roboto Mono"/>
                <a:cs typeface="Roboto Mono"/>
                <a:sym typeface="Roboto Mono"/>
              </a:rPr>
              <a:t>top</a:t>
            </a:r>
            <a:r>
              <a:rPr lang="en" i="1">
                <a:solidFill>
                  <a:srgbClr val="24292E"/>
                </a:solidFill>
              </a:rPr>
              <a:t> </a:t>
            </a:r>
            <a:r>
              <a:rPr lang="en" i="1">
                <a:solidFill>
                  <a:srgbClr val="24292E"/>
                </a:solidFill>
                <a:latin typeface="Roboto Mono"/>
                <a:ea typeface="Roboto Mono"/>
                <a:cs typeface="Roboto Mono"/>
                <a:sym typeface="Roboto Mono"/>
              </a:rPr>
              <a:t>destination</a:t>
            </a:r>
            <a:r>
              <a:rPr lang="en">
                <a:solidFill>
                  <a:srgbClr val="24292E"/>
                </a:solidFill>
              </a:rPr>
              <a:t> </a:t>
            </a:r>
            <a:r>
              <a:rPr lang="en" i="1">
                <a:solidFill>
                  <a:srgbClr val="24292E"/>
                </a:solidFill>
              </a:rPr>
              <a:t>IP addresses.</a:t>
            </a:r>
            <a:endParaRPr sz="1200">
              <a:solidFill>
                <a:srgbClr val="24292E"/>
              </a:solidFill>
              <a:latin typeface="Arial"/>
              <a:ea typeface="Arial"/>
              <a:cs typeface="Arial"/>
              <a:sym typeface="Arial"/>
            </a:endParaRPr>
          </a:p>
          <a:p>
            <a:pPr marL="0" lvl="0" indent="0" algn="l" rtl="0">
              <a:spcBef>
                <a:spcPts val="0"/>
              </a:spcBef>
              <a:spcAft>
                <a:spcPts val="0"/>
              </a:spcAft>
              <a:buNone/>
            </a:pPr>
            <a:endParaRPr/>
          </a:p>
        </p:txBody>
      </p:sp>
      <p:sp>
        <p:nvSpPr>
          <p:cNvPr id="2262" name="Google Shape;2262;p12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24</a:t>
            </a:fld>
            <a:endParaRPr/>
          </a:p>
        </p:txBody>
      </p:sp>
      <p:sp>
        <p:nvSpPr>
          <p:cNvPr id="2263" name="Google Shape;2263;p127"/>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264" name="Google Shape;2264;p127"/>
          <p:cNvSpPr txBox="1">
            <a:spLocks noGrp="1"/>
          </p:cNvSpPr>
          <p:nvPr>
            <p:ph type="body" idx="3"/>
          </p:nvPr>
        </p:nvSpPr>
        <p:spPr>
          <a:xfrm>
            <a:off x="175" y="1554150"/>
            <a:ext cx="9144000" cy="3352200"/>
          </a:xfrm>
          <a:prstGeom prst="rect">
            <a:avLst/>
          </a:prstGeom>
        </p:spPr>
        <p:txBody>
          <a:bodyPr spcFirstLastPara="1" wrap="square" lIns="457200" tIns="0" rIns="457200" bIns="914400" anchor="t" anchorCtr="0">
            <a:noAutofit/>
          </a:bodyPr>
          <a:lstStyle/>
          <a:p>
            <a:pPr marL="0" lvl="0" indent="0" algn="l" rtl="0">
              <a:spcBef>
                <a:spcPts val="0"/>
              </a:spcBef>
              <a:spcAft>
                <a:spcPts val="0"/>
              </a:spcAft>
              <a:buNone/>
            </a:pPr>
            <a:r>
              <a:rPr lang="en" b="1" dirty="0"/>
              <a:t>Search command: </a:t>
            </a:r>
            <a:endParaRPr b="1" dirty="0"/>
          </a:p>
          <a:p>
            <a:pPr marL="0" lvl="0" indent="0" algn="l" rtl="0">
              <a:spcBef>
                <a:spcPts val="800"/>
              </a:spcBef>
              <a:spcAft>
                <a:spcPts val="0"/>
              </a:spcAft>
              <a:buNone/>
            </a:pPr>
            <a:r>
              <a:rPr lang="en" dirty="0">
                <a:solidFill>
                  <a:schemeClr val="dk1"/>
                </a:solidFill>
                <a:highlight>
                  <a:srgbClr val="FFFF00"/>
                </a:highlight>
                <a:latin typeface="Roboto Mono"/>
                <a:ea typeface="Roboto Mono"/>
                <a:cs typeface="Roboto Mono"/>
                <a:sym typeface="Roboto Mono"/>
              </a:rPr>
              <a:t>source=“alert_json_000015.log | top </a:t>
            </a:r>
            <a:r>
              <a:rPr lang="en" dirty="0" err="1">
                <a:solidFill>
                  <a:schemeClr val="dk1"/>
                </a:solidFill>
                <a:highlight>
                  <a:srgbClr val="FFFF00"/>
                </a:highlight>
                <a:latin typeface="Roboto Mono"/>
                <a:ea typeface="Roboto Mono"/>
                <a:cs typeface="Roboto Mono"/>
                <a:sym typeface="Roboto Mono"/>
              </a:rPr>
              <a:t>dst_ap</a:t>
            </a:r>
            <a:endParaRPr dirty="0">
              <a:highlight>
                <a:srgbClr val="FFFF00"/>
              </a:highlight>
              <a:latin typeface="Roboto Mono"/>
              <a:ea typeface="Roboto Mono"/>
              <a:cs typeface="Roboto Mono"/>
              <a:sym typeface="Roboto Mono"/>
            </a:endParaRPr>
          </a:p>
          <a:p>
            <a:pPr marL="0" lvl="0" indent="0" algn="l" rtl="0">
              <a:spcBef>
                <a:spcPts val="800"/>
              </a:spcBef>
              <a:spcAft>
                <a:spcPts val="0"/>
              </a:spcAft>
              <a:buNone/>
            </a:pPr>
            <a:endParaRPr b="1" dirty="0"/>
          </a:p>
          <a:p>
            <a:pPr marL="0" lvl="0" indent="0" algn="l" rtl="0">
              <a:spcBef>
                <a:spcPts val="800"/>
              </a:spcBef>
              <a:spcAft>
                <a:spcPts val="800"/>
              </a:spcAft>
              <a:buNone/>
            </a:pPr>
            <a:r>
              <a:rPr lang="en" b="1" dirty="0"/>
              <a:t>How many search results were returned from the </a:t>
            </a:r>
            <a:r>
              <a:rPr lang="en" b="1" dirty="0">
                <a:latin typeface="Roboto Mono"/>
                <a:ea typeface="Roboto Mono"/>
                <a:cs typeface="Roboto Mono"/>
                <a:sym typeface="Roboto Mono"/>
              </a:rPr>
              <a:t>top</a:t>
            </a:r>
            <a:r>
              <a:rPr lang="en" b="1" dirty="0"/>
              <a:t> command?</a:t>
            </a:r>
            <a:endParaRPr b="1"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268"/>
        <p:cNvGrpSpPr/>
        <p:nvPr/>
      </p:nvGrpSpPr>
      <p:grpSpPr>
        <a:xfrm>
          <a:off x="0" y="0"/>
          <a:ext cx="0" cy="0"/>
          <a:chOff x="0" y="0"/>
          <a:chExt cx="0" cy="0"/>
        </a:xfrm>
      </p:grpSpPr>
      <p:sp>
        <p:nvSpPr>
          <p:cNvPr id="2269" name="Google Shape;2269;p128"/>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Using Pipes in Splunk Review </a:t>
            </a:r>
            <a:endParaRPr/>
          </a:p>
        </p:txBody>
      </p:sp>
      <p:sp>
        <p:nvSpPr>
          <p:cNvPr id="2270" name="Google Shape;2270;p128"/>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Part 1: </a:t>
            </a:r>
            <a:r>
              <a:rPr lang="en" i="1">
                <a:solidFill>
                  <a:srgbClr val="24292E"/>
                </a:solidFill>
              </a:rPr>
              <a:t>Create a search that will find all alerts for port scanning activity. Display results for the </a:t>
            </a:r>
            <a:r>
              <a:rPr lang="en" i="1">
                <a:solidFill>
                  <a:srgbClr val="24292E"/>
                </a:solidFill>
                <a:latin typeface="Roboto Mono"/>
                <a:ea typeface="Roboto Mono"/>
                <a:cs typeface="Roboto Mono"/>
                <a:sym typeface="Roboto Mono"/>
              </a:rPr>
              <a:t>top</a:t>
            </a:r>
            <a:r>
              <a:rPr lang="en" i="1">
                <a:solidFill>
                  <a:srgbClr val="24292E"/>
                </a:solidFill>
              </a:rPr>
              <a:t> </a:t>
            </a:r>
            <a:r>
              <a:rPr lang="en" i="1">
                <a:solidFill>
                  <a:srgbClr val="24292E"/>
                </a:solidFill>
                <a:latin typeface="Roboto Mono"/>
                <a:ea typeface="Roboto Mono"/>
                <a:cs typeface="Roboto Mono"/>
                <a:sym typeface="Roboto Mono"/>
              </a:rPr>
              <a:t>destination</a:t>
            </a:r>
            <a:r>
              <a:rPr lang="en">
                <a:solidFill>
                  <a:srgbClr val="24292E"/>
                </a:solidFill>
              </a:rPr>
              <a:t> </a:t>
            </a:r>
            <a:r>
              <a:rPr lang="en" i="1">
                <a:solidFill>
                  <a:srgbClr val="24292E"/>
                </a:solidFill>
              </a:rPr>
              <a:t>IP addresses.</a:t>
            </a:r>
            <a:endParaRPr sz="1200">
              <a:solidFill>
                <a:srgbClr val="24292E"/>
              </a:solidFill>
              <a:latin typeface="Arial"/>
              <a:ea typeface="Arial"/>
              <a:cs typeface="Arial"/>
              <a:sym typeface="Arial"/>
            </a:endParaRPr>
          </a:p>
          <a:p>
            <a:pPr marL="0" lvl="0" indent="0" algn="l" rtl="0">
              <a:spcBef>
                <a:spcPts val="0"/>
              </a:spcBef>
              <a:spcAft>
                <a:spcPts val="0"/>
              </a:spcAft>
              <a:buNone/>
            </a:pPr>
            <a:endParaRPr/>
          </a:p>
        </p:txBody>
      </p:sp>
      <p:sp>
        <p:nvSpPr>
          <p:cNvPr id="2271" name="Google Shape;2271;p12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25</a:t>
            </a:fld>
            <a:endParaRPr/>
          </a:p>
        </p:txBody>
      </p:sp>
      <p:sp>
        <p:nvSpPr>
          <p:cNvPr id="2272" name="Google Shape;2272;p128"/>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273" name="Google Shape;2273;p128"/>
          <p:cNvSpPr txBox="1">
            <a:spLocks noGrp="1"/>
          </p:cNvSpPr>
          <p:nvPr>
            <p:ph type="body" idx="3"/>
          </p:nvPr>
        </p:nvSpPr>
        <p:spPr>
          <a:xfrm>
            <a:off x="175" y="1554150"/>
            <a:ext cx="9144000" cy="3352200"/>
          </a:xfrm>
          <a:prstGeom prst="rect">
            <a:avLst/>
          </a:prstGeom>
        </p:spPr>
        <p:txBody>
          <a:bodyPr spcFirstLastPara="1" wrap="square" lIns="457200" tIns="0" rIns="457200" bIns="914400" anchor="t" anchorCtr="0">
            <a:noAutofit/>
          </a:bodyPr>
          <a:lstStyle/>
          <a:p>
            <a:pPr marL="0" lvl="0" indent="0" algn="l" rtl="0">
              <a:spcBef>
                <a:spcPts val="0"/>
              </a:spcBef>
              <a:spcAft>
                <a:spcPts val="0"/>
              </a:spcAft>
              <a:buNone/>
            </a:pPr>
            <a:r>
              <a:rPr lang="en" b="1" dirty="0"/>
              <a:t>Search command: </a:t>
            </a:r>
            <a:endParaRPr b="1" dirty="0"/>
          </a:p>
          <a:p>
            <a:pPr marL="0" lvl="0" indent="0" algn="l" rtl="0">
              <a:spcBef>
                <a:spcPts val="800"/>
              </a:spcBef>
              <a:spcAft>
                <a:spcPts val="0"/>
              </a:spcAft>
              <a:buClr>
                <a:schemeClr val="dk1"/>
              </a:buClr>
              <a:buSzPts val="1100"/>
              <a:buFont typeface="Arial"/>
              <a:buNone/>
            </a:pPr>
            <a:r>
              <a:rPr lang="en" dirty="0">
                <a:solidFill>
                  <a:schemeClr val="dk1"/>
                </a:solidFill>
                <a:highlight>
                  <a:srgbClr val="FFFF00"/>
                </a:highlight>
                <a:latin typeface="Roboto Mono"/>
                <a:ea typeface="Roboto Mono"/>
                <a:cs typeface="Roboto Mono"/>
                <a:sym typeface="Roboto Mono"/>
              </a:rPr>
              <a:t>source=“alert_json_000015.log | top </a:t>
            </a:r>
            <a:r>
              <a:rPr lang="en" dirty="0" err="1">
                <a:solidFill>
                  <a:schemeClr val="dk1"/>
                </a:solidFill>
                <a:highlight>
                  <a:srgbClr val="FFFF00"/>
                </a:highlight>
                <a:latin typeface="Roboto Mono"/>
                <a:ea typeface="Roboto Mono"/>
                <a:cs typeface="Roboto Mono"/>
                <a:sym typeface="Roboto Mono"/>
              </a:rPr>
              <a:t>dst_ap</a:t>
            </a:r>
            <a:endParaRPr dirty="0">
              <a:solidFill>
                <a:schemeClr val="dk1"/>
              </a:solidFill>
              <a:highlight>
                <a:srgbClr val="FFFF00"/>
              </a:highlight>
              <a:latin typeface="Roboto Mono"/>
              <a:ea typeface="Roboto Mono"/>
              <a:cs typeface="Roboto Mono"/>
              <a:sym typeface="Roboto Mono"/>
            </a:endParaRPr>
          </a:p>
          <a:p>
            <a:pPr marL="0" lvl="0" indent="0" algn="l" rtl="0">
              <a:spcBef>
                <a:spcPts val="800"/>
              </a:spcBef>
              <a:spcAft>
                <a:spcPts val="0"/>
              </a:spcAft>
              <a:buNone/>
            </a:pPr>
            <a:endParaRPr b="1" dirty="0"/>
          </a:p>
          <a:p>
            <a:pPr marL="0" lvl="0" indent="0" algn="l" rtl="0">
              <a:spcBef>
                <a:spcPts val="800"/>
              </a:spcBef>
              <a:spcAft>
                <a:spcPts val="0"/>
              </a:spcAft>
              <a:buNone/>
            </a:pPr>
            <a:r>
              <a:rPr lang="en" b="1" dirty="0"/>
              <a:t>How many search results were returned from the </a:t>
            </a:r>
            <a:r>
              <a:rPr lang="en" b="1" dirty="0">
                <a:latin typeface="Roboto Mono"/>
                <a:ea typeface="Roboto Mono"/>
                <a:cs typeface="Roboto Mono"/>
                <a:sym typeface="Roboto Mono"/>
              </a:rPr>
              <a:t>top</a:t>
            </a:r>
            <a:r>
              <a:rPr lang="en" b="1" dirty="0"/>
              <a:t> command?</a:t>
            </a:r>
            <a:endParaRPr b="1" dirty="0"/>
          </a:p>
          <a:p>
            <a:pPr marL="0" lvl="0" indent="0" algn="l" rtl="0">
              <a:spcBef>
                <a:spcPts val="800"/>
              </a:spcBef>
              <a:spcAft>
                <a:spcPts val="800"/>
              </a:spcAft>
              <a:buNone/>
            </a:pPr>
            <a:r>
              <a:rPr lang="en" dirty="0">
                <a:highlight>
                  <a:srgbClr val="FFFF00"/>
                </a:highlight>
              </a:rPr>
              <a:t>The </a:t>
            </a:r>
            <a:r>
              <a:rPr lang="en" b="1" dirty="0">
                <a:highlight>
                  <a:srgbClr val="FFFF00"/>
                </a:highlight>
              </a:rPr>
              <a:t>top </a:t>
            </a:r>
            <a:r>
              <a:rPr lang="en" dirty="0">
                <a:highlight>
                  <a:srgbClr val="FFFF00"/>
                </a:highlight>
              </a:rPr>
              <a:t>command returns the first 10 search results by default. </a:t>
            </a:r>
            <a:endParaRPr dirty="0">
              <a:highlight>
                <a:srgbClr val="FFFF00"/>
              </a:highlight>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277"/>
        <p:cNvGrpSpPr/>
        <p:nvPr/>
      </p:nvGrpSpPr>
      <p:grpSpPr>
        <a:xfrm>
          <a:off x="0" y="0"/>
          <a:ext cx="0" cy="0"/>
          <a:chOff x="0" y="0"/>
          <a:chExt cx="0" cy="0"/>
        </a:xfrm>
      </p:grpSpPr>
      <p:sp>
        <p:nvSpPr>
          <p:cNvPr id="2278" name="Google Shape;2278;p129"/>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Using Pipes in Splunk Review </a:t>
            </a:r>
            <a:endParaRPr/>
          </a:p>
        </p:txBody>
      </p:sp>
      <p:sp>
        <p:nvSpPr>
          <p:cNvPr id="2279" name="Google Shape;2279;p129"/>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Part 1: </a:t>
            </a:r>
            <a:r>
              <a:rPr lang="en" i="1">
                <a:solidFill>
                  <a:srgbClr val="24292E"/>
                </a:solidFill>
              </a:rPr>
              <a:t>Create a search that will find all alerts for port scanning activity. Display results for the </a:t>
            </a:r>
            <a:r>
              <a:rPr lang="en" i="1">
                <a:solidFill>
                  <a:srgbClr val="24292E"/>
                </a:solidFill>
                <a:latin typeface="Roboto Mono"/>
                <a:ea typeface="Roboto Mono"/>
                <a:cs typeface="Roboto Mono"/>
                <a:sym typeface="Roboto Mono"/>
              </a:rPr>
              <a:t>top</a:t>
            </a:r>
            <a:r>
              <a:rPr lang="en" i="1">
                <a:solidFill>
                  <a:srgbClr val="24292E"/>
                </a:solidFill>
              </a:rPr>
              <a:t> </a:t>
            </a:r>
            <a:r>
              <a:rPr lang="en" i="1">
                <a:solidFill>
                  <a:srgbClr val="24292E"/>
                </a:solidFill>
                <a:latin typeface="Roboto Mono"/>
                <a:ea typeface="Roboto Mono"/>
                <a:cs typeface="Roboto Mono"/>
                <a:sym typeface="Roboto Mono"/>
              </a:rPr>
              <a:t>destination</a:t>
            </a:r>
            <a:r>
              <a:rPr lang="en">
                <a:solidFill>
                  <a:srgbClr val="24292E"/>
                </a:solidFill>
              </a:rPr>
              <a:t> </a:t>
            </a:r>
            <a:r>
              <a:rPr lang="en" i="1">
                <a:solidFill>
                  <a:srgbClr val="24292E"/>
                </a:solidFill>
              </a:rPr>
              <a:t>IP addresses.</a:t>
            </a:r>
            <a:endParaRPr sz="1200">
              <a:solidFill>
                <a:srgbClr val="24292E"/>
              </a:solidFill>
              <a:latin typeface="Arial"/>
              <a:ea typeface="Arial"/>
              <a:cs typeface="Arial"/>
              <a:sym typeface="Arial"/>
            </a:endParaRPr>
          </a:p>
          <a:p>
            <a:pPr marL="0" lvl="0" indent="0" algn="l" rtl="0">
              <a:spcBef>
                <a:spcPts val="0"/>
              </a:spcBef>
              <a:spcAft>
                <a:spcPts val="0"/>
              </a:spcAft>
              <a:buNone/>
            </a:pPr>
            <a:endParaRPr/>
          </a:p>
        </p:txBody>
      </p:sp>
      <p:sp>
        <p:nvSpPr>
          <p:cNvPr id="2280" name="Google Shape;2280;p12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26</a:t>
            </a:fld>
            <a:endParaRPr/>
          </a:p>
        </p:txBody>
      </p:sp>
      <p:sp>
        <p:nvSpPr>
          <p:cNvPr id="2281" name="Google Shape;2281;p129"/>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282" name="Google Shape;2282;p129"/>
          <p:cNvSpPr txBox="1">
            <a:spLocks noGrp="1"/>
          </p:cNvSpPr>
          <p:nvPr>
            <p:ph type="body" idx="3"/>
          </p:nvPr>
        </p:nvSpPr>
        <p:spPr>
          <a:xfrm>
            <a:off x="175" y="1554150"/>
            <a:ext cx="9144000" cy="3352200"/>
          </a:xfrm>
          <a:prstGeom prst="rect">
            <a:avLst/>
          </a:prstGeom>
        </p:spPr>
        <p:txBody>
          <a:bodyPr spcFirstLastPara="1" wrap="square" lIns="457200" tIns="0" rIns="457200" bIns="914400" anchor="t" anchorCtr="0">
            <a:noAutofit/>
          </a:bodyPr>
          <a:lstStyle/>
          <a:p>
            <a:pPr marL="0" lvl="0" indent="0" algn="l" rtl="0">
              <a:spcBef>
                <a:spcPts val="0"/>
              </a:spcBef>
              <a:spcAft>
                <a:spcPts val="0"/>
              </a:spcAft>
              <a:buNone/>
            </a:pPr>
            <a:r>
              <a:rPr lang="en" b="1" dirty="0"/>
              <a:t>Search command: </a:t>
            </a:r>
            <a:endParaRPr b="1" dirty="0"/>
          </a:p>
          <a:p>
            <a:pPr marL="0" lvl="0" indent="0" algn="l" rtl="0">
              <a:spcBef>
                <a:spcPts val="800"/>
              </a:spcBef>
              <a:spcAft>
                <a:spcPts val="0"/>
              </a:spcAft>
              <a:buClr>
                <a:schemeClr val="dk1"/>
              </a:buClr>
              <a:buSzPts val="1100"/>
              <a:buFont typeface="Arial"/>
              <a:buNone/>
            </a:pPr>
            <a:r>
              <a:rPr lang="en" dirty="0">
                <a:solidFill>
                  <a:schemeClr val="dk1"/>
                </a:solidFill>
                <a:highlight>
                  <a:srgbClr val="FFFF00"/>
                </a:highlight>
                <a:latin typeface="Roboto Mono"/>
                <a:ea typeface="Roboto Mono"/>
                <a:cs typeface="Roboto Mono"/>
                <a:sym typeface="Roboto Mono"/>
              </a:rPr>
              <a:t>source=“alert_json_000015.log | top </a:t>
            </a:r>
            <a:r>
              <a:rPr lang="en" dirty="0" err="1">
                <a:solidFill>
                  <a:schemeClr val="dk1"/>
                </a:solidFill>
                <a:highlight>
                  <a:srgbClr val="FFFF00"/>
                </a:highlight>
                <a:latin typeface="Roboto Mono"/>
                <a:ea typeface="Roboto Mono"/>
                <a:cs typeface="Roboto Mono"/>
                <a:sym typeface="Roboto Mono"/>
              </a:rPr>
              <a:t>dst_ap</a:t>
            </a:r>
            <a:endParaRPr dirty="0">
              <a:solidFill>
                <a:schemeClr val="dk1"/>
              </a:solidFill>
              <a:highlight>
                <a:srgbClr val="FFFF00"/>
              </a:highlight>
              <a:latin typeface="Roboto Mono"/>
              <a:ea typeface="Roboto Mono"/>
              <a:cs typeface="Roboto Mono"/>
              <a:sym typeface="Roboto Mono"/>
            </a:endParaRPr>
          </a:p>
          <a:p>
            <a:pPr marL="0" lvl="0" indent="0" algn="l" rtl="0">
              <a:spcBef>
                <a:spcPts val="800"/>
              </a:spcBef>
              <a:spcAft>
                <a:spcPts val="0"/>
              </a:spcAft>
              <a:buNone/>
            </a:pPr>
            <a:endParaRPr b="1" dirty="0"/>
          </a:p>
          <a:p>
            <a:pPr marL="0" lvl="0" indent="0" algn="l" rtl="0">
              <a:spcBef>
                <a:spcPts val="800"/>
              </a:spcBef>
              <a:spcAft>
                <a:spcPts val="0"/>
              </a:spcAft>
              <a:buNone/>
            </a:pPr>
            <a:r>
              <a:rPr lang="en" b="1" dirty="0"/>
              <a:t>How many search results were returned from the </a:t>
            </a:r>
            <a:r>
              <a:rPr lang="en" b="1" dirty="0">
                <a:latin typeface="Roboto Mono"/>
                <a:ea typeface="Roboto Mono"/>
                <a:cs typeface="Roboto Mono"/>
                <a:sym typeface="Roboto Mono"/>
              </a:rPr>
              <a:t>top</a:t>
            </a:r>
            <a:r>
              <a:rPr lang="en" b="1" dirty="0"/>
              <a:t> command?</a:t>
            </a:r>
            <a:endParaRPr b="1" dirty="0"/>
          </a:p>
          <a:p>
            <a:pPr marL="0" lvl="0" indent="0" algn="l" rtl="0">
              <a:spcBef>
                <a:spcPts val="800"/>
              </a:spcBef>
              <a:spcAft>
                <a:spcPts val="0"/>
              </a:spcAft>
              <a:buNone/>
            </a:pPr>
            <a:r>
              <a:rPr lang="en" dirty="0">
                <a:highlight>
                  <a:srgbClr val="FFFF00"/>
                </a:highlight>
              </a:rPr>
              <a:t>The </a:t>
            </a:r>
            <a:r>
              <a:rPr lang="en" b="1" dirty="0">
                <a:highlight>
                  <a:srgbClr val="FFFF00"/>
                </a:highlight>
              </a:rPr>
              <a:t>top </a:t>
            </a:r>
            <a:r>
              <a:rPr lang="en" dirty="0">
                <a:highlight>
                  <a:srgbClr val="FFFF00"/>
                </a:highlight>
              </a:rPr>
              <a:t>command returns the first 10 search results by default. </a:t>
            </a:r>
            <a:endParaRPr dirty="0">
              <a:highlight>
                <a:srgbClr val="FFFF00"/>
              </a:highlight>
            </a:endParaRPr>
          </a:p>
          <a:p>
            <a:pPr marL="0" lvl="0" indent="0" algn="l" rtl="0">
              <a:spcBef>
                <a:spcPts val="800"/>
              </a:spcBef>
              <a:spcAft>
                <a:spcPts val="0"/>
              </a:spcAft>
              <a:buNone/>
            </a:pPr>
            <a:endParaRPr dirty="0">
              <a:highlight>
                <a:srgbClr val="FFFF00"/>
              </a:highlight>
            </a:endParaRPr>
          </a:p>
          <a:p>
            <a:pPr marL="0" lvl="0" indent="0" algn="l" rtl="0">
              <a:spcBef>
                <a:spcPts val="800"/>
              </a:spcBef>
              <a:spcAft>
                <a:spcPts val="800"/>
              </a:spcAft>
              <a:buNone/>
            </a:pPr>
            <a:r>
              <a:rPr lang="en" dirty="0"/>
              <a:t>Look at the Interesting Fields down on the protocol. What were the top three scans that were performed?</a:t>
            </a:r>
            <a:endParaRPr b="1"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286"/>
        <p:cNvGrpSpPr/>
        <p:nvPr/>
      </p:nvGrpSpPr>
      <p:grpSpPr>
        <a:xfrm>
          <a:off x="0" y="0"/>
          <a:ext cx="0" cy="0"/>
          <a:chOff x="0" y="0"/>
          <a:chExt cx="0" cy="0"/>
        </a:xfrm>
      </p:grpSpPr>
      <p:sp>
        <p:nvSpPr>
          <p:cNvPr id="2287" name="Google Shape;2287;p13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Using Pipes in Splunk Review </a:t>
            </a:r>
            <a:endParaRPr/>
          </a:p>
        </p:txBody>
      </p:sp>
      <p:sp>
        <p:nvSpPr>
          <p:cNvPr id="2288" name="Google Shape;2288;p130"/>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Part 1: </a:t>
            </a:r>
            <a:r>
              <a:rPr lang="en" i="1">
                <a:solidFill>
                  <a:srgbClr val="24292E"/>
                </a:solidFill>
              </a:rPr>
              <a:t>Create a search that will find all alerts for port scanning activity. Display results for the </a:t>
            </a:r>
            <a:r>
              <a:rPr lang="en" i="1">
                <a:solidFill>
                  <a:srgbClr val="24292E"/>
                </a:solidFill>
                <a:latin typeface="Roboto Mono"/>
                <a:ea typeface="Roboto Mono"/>
                <a:cs typeface="Roboto Mono"/>
                <a:sym typeface="Roboto Mono"/>
              </a:rPr>
              <a:t>top</a:t>
            </a:r>
            <a:r>
              <a:rPr lang="en" i="1">
                <a:solidFill>
                  <a:srgbClr val="24292E"/>
                </a:solidFill>
              </a:rPr>
              <a:t> </a:t>
            </a:r>
            <a:r>
              <a:rPr lang="en" i="1">
                <a:solidFill>
                  <a:srgbClr val="24292E"/>
                </a:solidFill>
                <a:latin typeface="Roboto Mono"/>
                <a:ea typeface="Roboto Mono"/>
                <a:cs typeface="Roboto Mono"/>
                <a:sym typeface="Roboto Mono"/>
              </a:rPr>
              <a:t>destination</a:t>
            </a:r>
            <a:r>
              <a:rPr lang="en">
                <a:solidFill>
                  <a:srgbClr val="24292E"/>
                </a:solidFill>
              </a:rPr>
              <a:t> </a:t>
            </a:r>
            <a:r>
              <a:rPr lang="en" i="1">
                <a:solidFill>
                  <a:srgbClr val="24292E"/>
                </a:solidFill>
              </a:rPr>
              <a:t>IP addresses.</a:t>
            </a:r>
            <a:endParaRPr sz="1200">
              <a:solidFill>
                <a:srgbClr val="24292E"/>
              </a:solidFill>
              <a:latin typeface="Arial"/>
              <a:ea typeface="Arial"/>
              <a:cs typeface="Arial"/>
              <a:sym typeface="Arial"/>
            </a:endParaRPr>
          </a:p>
          <a:p>
            <a:pPr marL="0" lvl="0" indent="0" algn="l" rtl="0">
              <a:spcBef>
                <a:spcPts val="0"/>
              </a:spcBef>
              <a:spcAft>
                <a:spcPts val="0"/>
              </a:spcAft>
              <a:buNone/>
            </a:pPr>
            <a:endParaRPr/>
          </a:p>
        </p:txBody>
      </p:sp>
      <p:sp>
        <p:nvSpPr>
          <p:cNvPr id="2289" name="Google Shape;2289;p13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27</a:t>
            </a:fld>
            <a:endParaRPr/>
          </a:p>
        </p:txBody>
      </p:sp>
      <p:sp>
        <p:nvSpPr>
          <p:cNvPr id="2290" name="Google Shape;2290;p130"/>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291" name="Google Shape;2291;p130"/>
          <p:cNvSpPr txBox="1">
            <a:spLocks noGrp="1"/>
          </p:cNvSpPr>
          <p:nvPr>
            <p:ph type="body" idx="3"/>
          </p:nvPr>
        </p:nvSpPr>
        <p:spPr>
          <a:xfrm>
            <a:off x="175" y="1554150"/>
            <a:ext cx="9144000" cy="3352200"/>
          </a:xfrm>
          <a:prstGeom prst="rect">
            <a:avLst/>
          </a:prstGeom>
        </p:spPr>
        <p:txBody>
          <a:bodyPr spcFirstLastPara="1" wrap="square" lIns="457200" tIns="0" rIns="457200" bIns="914400" anchor="t" anchorCtr="0">
            <a:noAutofit/>
          </a:bodyPr>
          <a:lstStyle/>
          <a:p>
            <a:pPr marL="0" lvl="0" indent="0" algn="l" rtl="0">
              <a:spcBef>
                <a:spcPts val="0"/>
              </a:spcBef>
              <a:spcAft>
                <a:spcPts val="0"/>
              </a:spcAft>
              <a:buNone/>
            </a:pPr>
            <a:r>
              <a:rPr lang="en" b="1" dirty="0"/>
              <a:t>Search command: </a:t>
            </a:r>
            <a:endParaRPr b="1" dirty="0"/>
          </a:p>
          <a:p>
            <a:pPr marL="0" lvl="0" indent="0" algn="l" rtl="0">
              <a:spcBef>
                <a:spcPts val="800"/>
              </a:spcBef>
              <a:spcAft>
                <a:spcPts val="0"/>
              </a:spcAft>
              <a:buClr>
                <a:schemeClr val="dk1"/>
              </a:buClr>
              <a:buSzPts val="1100"/>
              <a:buFont typeface="Arial"/>
              <a:buNone/>
            </a:pPr>
            <a:r>
              <a:rPr lang="en" dirty="0">
                <a:solidFill>
                  <a:schemeClr val="dk1"/>
                </a:solidFill>
                <a:highlight>
                  <a:srgbClr val="FFFF00"/>
                </a:highlight>
                <a:latin typeface="Roboto Mono"/>
                <a:ea typeface="Roboto Mono"/>
                <a:cs typeface="Roboto Mono"/>
                <a:sym typeface="Roboto Mono"/>
              </a:rPr>
              <a:t>source=“alert_json_000015.log | top </a:t>
            </a:r>
            <a:r>
              <a:rPr lang="en" dirty="0" err="1">
                <a:solidFill>
                  <a:schemeClr val="dk1"/>
                </a:solidFill>
                <a:highlight>
                  <a:srgbClr val="FFFF00"/>
                </a:highlight>
                <a:latin typeface="Roboto Mono"/>
                <a:ea typeface="Roboto Mono"/>
                <a:cs typeface="Roboto Mono"/>
                <a:sym typeface="Roboto Mono"/>
              </a:rPr>
              <a:t>dst_ap</a:t>
            </a:r>
            <a:endParaRPr dirty="0">
              <a:solidFill>
                <a:schemeClr val="dk1"/>
              </a:solidFill>
              <a:highlight>
                <a:srgbClr val="FFFF00"/>
              </a:highlight>
              <a:latin typeface="Roboto Mono"/>
              <a:ea typeface="Roboto Mono"/>
              <a:cs typeface="Roboto Mono"/>
              <a:sym typeface="Roboto Mono"/>
            </a:endParaRPr>
          </a:p>
          <a:p>
            <a:pPr marL="0" lvl="0" indent="0" algn="l" rtl="0">
              <a:spcBef>
                <a:spcPts val="800"/>
              </a:spcBef>
              <a:spcAft>
                <a:spcPts val="0"/>
              </a:spcAft>
              <a:buNone/>
            </a:pPr>
            <a:endParaRPr b="1" dirty="0"/>
          </a:p>
          <a:p>
            <a:pPr marL="0" lvl="0" indent="0" algn="l" rtl="0">
              <a:spcBef>
                <a:spcPts val="800"/>
              </a:spcBef>
              <a:spcAft>
                <a:spcPts val="0"/>
              </a:spcAft>
              <a:buNone/>
            </a:pPr>
            <a:r>
              <a:rPr lang="en" b="1" dirty="0"/>
              <a:t>How many search results were returned from the </a:t>
            </a:r>
            <a:r>
              <a:rPr lang="en" b="1" dirty="0">
                <a:latin typeface="Roboto Mono"/>
                <a:ea typeface="Roboto Mono"/>
                <a:cs typeface="Roboto Mono"/>
                <a:sym typeface="Roboto Mono"/>
              </a:rPr>
              <a:t>top</a:t>
            </a:r>
            <a:r>
              <a:rPr lang="en" b="1" dirty="0"/>
              <a:t> command?</a:t>
            </a:r>
            <a:endParaRPr b="1" dirty="0"/>
          </a:p>
          <a:p>
            <a:pPr marL="0" lvl="0" indent="0" algn="l" rtl="0">
              <a:spcBef>
                <a:spcPts val="800"/>
              </a:spcBef>
              <a:spcAft>
                <a:spcPts val="0"/>
              </a:spcAft>
              <a:buNone/>
            </a:pPr>
            <a:r>
              <a:rPr lang="en" dirty="0">
                <a:highlight>
                  <a:srgbClr val="FFFF00"/>
                </a:highlight>
              </a:rPr>
              <a:t>The </a:t>
            </a:r>
            <a:r>
              <a:rPr lang="en" b="1" dirty="0">
                <a:highlight>
                  <a:srgbClr val="FFFF00"/>
                </a:highlight>
              </a:rPr>
              <a:t>top </a:t>
            </a:r>
            <a:r>
              <a:rPr lang="en" dirty="0">
                <a:highlight>
                  <a:srgbClr val="FFFF00"/>
                </a:highlight>
              </a:rPr>
              <a:t>command returns the first 10 search results by default. </a:t>
            </a:r>
            <a:endParaRPr dirty="0">
              <a:highlight>
                <a:srgbClr val="FFFF00"/>
              </a:highlight>
            </a:endParaRPr>
          </a:p>
          <a:p>
            <a:pPr marL="0" lvl="0" indent="0" algn="l" rtl="0">
              <a:spcBef>
                <a:spcPts val="800"/>
              </a:spcBef>
              <a:spcAft>
                <a:spcPts val="0"/>
              </a:spcAft>
              <a:buNone/>
            </a:pPr>
            <a:endParaRPr dirty="0">
              <a:highlight>
                <a:srgbClr val="FFFF00"/>
              </a:highlight>
            </a:endParaRPr>
          </a:p>
          <a:p>
            <a:pPr marL="0" lvl="0" indent="0" algn="l" rtl="0">
              <a:spcBef>
                <a:spcPts val="800"/>
              </a:spcBef>
              <a:spcAft>
                <a:spcPts val="0"/>
              </a:spcAft>
              <a:buNone/>
            </a:pPr>
            <a:r>
              <a:rPr lang="en" dirty="0">
                <a:solidFill>
                  <a:schemeClr val="dk1"/>
                </a:solidFill>
              </a:rPr>
              <a:t>Look at the Interesting Fields down on the protocol. What were the top three scans that were performed?</a:t>
            </a:r>
            <a:endParaRPr dirty="0"/>
          </a:p>
          <a:p>
            <a:pPr marL="457200" lvl="0" indent="-317500" algn="l" rtl="0">
              <a:spcBef>
                <a:spcPts val="800"/>
              </a:spcBef>
              <a:spcAft>
                <a:spcPts val="0"/>
              </a:spcAft>
              <a:buSzPts val="1400"/>
              <a:buChar char="●"/>
            </a:pPr>
            <a:r>
              <a:rPr lang="en" dirty="0">
                <a:highlight>
                  <a:srgbClr val="FFFF00"/>
                </a:highlight>
                <a:latin typeface="Roboto Mono"/>
                <a:ea typeface="Roboto Mono"/>
                <a:cs typeface="Roboto Mono"/>
                <a:sym typeface="Roboto Mono"/>
              </a:rPr>
              <a:t>ICMP</a:t>
            </a:r>
            <a:endParaRPr dirty="0">
              <a:latin typeface="Roboto Mono"/>
              <a:ea typeface="Roboto Mono"/>
              <a:cs typeface="Roboto Mono"/>
              <a:sym typeface="Roboto Mono"/>
            </a:endParaRPr>
          </a:p>
          <a:p>
            <a:pPr marL="457200" lvl="0" indent="-317500" algn="l" rtl="0">
              <a:spcBef>
                <a:spcPts val="0"/>
              </a:spcBef>
              <a:spcAft>
                <a:spcPts val="0"/>
              </a:spcAft>
              <a:buSzPts val="1400"/>
              <a:buFont typeface="Roboto Mono"/>
              <a:buChar char="●"/>
            </a:pPr>
            <a:r>
              <a:rPr lang="en" dirty="0">
                <a:highlight>
                  <a:srgbClr val="FFFF00"/>
                </a:highlight>
                <a:latin typeface="Roboto Mono"/>
                <a:ea typeface="Roboto Mono"/>
                <a:cs typeface="Roboto Mono"/>
                <a:sym typeface="Roboto Mono"/>
              </a:rPr>
              <a:t>TCP</a:t>
            </a:r>
            <a:endParaRPr dirty="0">
              <a:highlight>
                <a:srgbClr val="FFFF00"/>
              </a:highlight>
              <a:latin typeface="Roboto Mono"/>
              <a:ea typeface="Roboto Mono"/>
              <a:cs typeface="Roboto Mono"/>
              <a:sym typeface="Roboto Mono"/>
            </a:endParaRPr>
          </a:p>
          <a:p>
            <a:pPr marL="457200" lvl="0" indent="-317500" algn="l" rtl="0">
              <a:spcBef>
                <a:spcPts val="0"/>
              </a:spcBef>
              <a:spcAft>
                <a:spcPts val="0"/>
              </a:spcAft>
              <a:buSzPts val="1400"/>
              <a:buFont typeface="Roboto Mono"/>
              <a:buChar char="●"/>
            </a:pPr>
            <a:r>
              <a:rPr lang="en" dirty="0">
                <a:highlight>
                  <a:srgbClr val="FFFF00"/>
                </a:highlight>
                <a:latin typeface="Roboto Mono"/>
                <a:ea typeface="Roboto Mono"/>
                <a:cs typeface="Roboto Mono"/>
                <a:sym typeface="Roboto Mono"/>
              </a:rPr>
              <a:t>ARP</a:t>
            </a:r>
            <a:endParaRPr dirty="0">
              <a:highlight>
                <a:srgbClr val="FFFF00"/>
              </a:highlight>
              <a:latin typeface="Roboto Mono"/>
              <a:ea typeface="Roboto Mono"/>
              <a:cs typeface="Roboto Mono"/>
              <a:sym typeface="Roboto Mono"/>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295"/>
        <p:cNvGrpSpPr/>
        <p:nvPr/>
      </p:nvGrpSpPr>
      <p:grpSpPr>
        <a:xfrm>
          <a:off x="0" y="0"/>
          <a:ext cx="0" cy="0"/>
          <a:chOff x="0" y="0"/>
          <a:chExt cx="0" cy="0"/>
        </a:xfrm>
      </p:grpSpPr>
      <p:sp>
        <p:nvSpPr>
          <p:cNvPr id="2296" name="Google Shape;2296;p131"/>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Using Pipes in Splunk Review </a:t>
            </a:r>
            <a:endParaRPr/>
          </a:p>
        </p:txBody>
      </p:sp>
      <p:sp>
        <p:nvSpPr>
          <p:cNvPr id="2297" name="Google Shape;2297;p131"/>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Part 1: </a:t>
            </a:r>
            <a:r>
              <a:rPr lang="en" i="1">
                <a:solidFill>
                  <a:srgbClr val="24292E"/>
                </a:solidFill>
              </a:rPr>
              <a:t>Create a search that will find all alerts for port scanning activity. Display results for the </a:t>
            </a:r>
            <a:r>
              <a:rPr lang="en" i="1">
                <a:solidFill>
                  <a:srgbClr val="24292E"/>
                </a:solidFill>
                <a:latin typeface="Roboto Mono"/>
                <a:ea typeface="Roboto Mono"/>
                <a:cs typeface="Roboto Mono"/>
                <a:sym typeface="Roboto Mono"/>
              </a:rPr>
              <a:t>top</a:t>
            </a:r>
            <a:r>
              <a:rPr lang="en" i="1">
                <a:solidFill>
                  <a:srgbClr val="24292E"/>
                </a:solidFill>
              </a:rPr>
              <a:t> </a:t>
            </a:r>
            <a:r>
              <a:rPr lang="en" i="1">
                <a:solidFill>
                  <a:srgbClr val="24292E"/>
                </a:solidFill>
                <a:latin typeface="Roboto Mono"/>
                <a:ea typeface="Roboto Mono"/>
                <a:cs typeface="Roboto Mono"/>
                <a:sym typeface="Roboto Mono"/>
              </a:rPr>
              <a:t>destination</a:t>
            </a:r>
            <a:r>
              <a:rPr lang="en">
                <a:solidFill>
                  <a:srgbClr val="24292E"/>
                </a:solidFill>
              </a:rPr>
              <a:t> </a:t>
            </a:r>
            <a:r>
              <a:rPr lang="en" i="1">
                <a:solidFill>
                  <a:srgbClr val="24292E"/>
                </a:solidFill>
              </a:rPr>
              <a:t>IP addresses.</a:t>
            </a:r>
            <a:endParaRPr sz="1200">
              <a:solidFill>
                <a:srgbClr val="24292E"/>
              </a:solidFill>
              <a:latin typeface="Arial"/>
              <a:ea typeface="Arial"/>
              <a:cs typeface="Arial"/>
              <a:sym typeface="Arial"/>
            </a:endParaRPr>
          </a:p>
          <a:p>
            <a:pPr marL="0" lvl="0" indent="0" algn="l" rtl="0">
              <a:spcBef>
                <a:spcPts val="0"/>
              </a:spcBef>
              <a:spcAft>
                <a:spcPts val="0"/>
              </a:spcAft>
              <a:buNone/>
            </a:pPr>
            <a:endParaRPr/>
          </a:p>
        </p:txBody>
      </p:sp>
      <p:sp>
        <p:nvSpPr>
          <p:cNvPr id="2298" name="Google Shape;2298;p13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28</a:t>
            </a:fld>
            <a:endParaRPr/>
          </a:p>
        </p:txBody>
      </p:sp>
      <p:sp>
        <p:nvSpPr>
          <p:cNvPr id="2299" name="Google Shape;2299;p131"/>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300" name="Google Shape;2300;p131"/>
          <p:cNvSpPr txBox="1">
            <a:spLocks noGrp="1"/>
          </p:cNvSpPr>
          <p:nvPr>
            <p:ph type="body" idx="3"/>
          </p:nvPr>
        </p:nvSpPr>
        <p:spPr>
          <a:xfrm>
            <a:off x="175" y="1554150"/>
            <a:ext cx="9144000" cy="3352200"/>
          </a:xfrm>
          <a:prstGeom prst="rect">
            <a:avLst/>
          </a:prstGeom>
        </p:spPr>
        <p:txBody>
          <a:bodyPr spcFirstLastPara="1" wrap="square" lIns="457200" tIns="0" rIns="457200" bIns="914400" anchor="t" anchorCtr="0">
            <a:noAutofit/>
          </a:bodyPr>
          <a:lstStyle/>
          <a:p>
            <a:pPr marL="0" lvl="0" indent="0" algn="l" rtl="0">
              <a:spcBef>
                <a:spcPts val="0"/>
              </a:spcBef>
              <a:spcAft>
                <a:spcPts val="0"/>
              </a:spcAft>
              <a:buNone/>
            </a:pPr>
            <a:r>
              <a:rPr lang="en"/>
              <a:t>Narrow the</a:t>
            </a:r>
            <a:r>
              <a:rPr lang="en" b="1"/>
              <a:t> search</a:t>
            </a:r>
            <a:r>
              <a:rPr lang="en"/>
              <a:t> to contain only the </a:t>
            </a:r>
            <a:r>
              <a:rPr lang="en" b="1"/>
              <a:t>TCP port scans</a:t>
            </a:r>
            <a:r>
              <a:rPr lang="en"/>
              <a:t> for the</a:t>
            </a:r>
            <a:r>
              <a:rPr lang="en" b="1"/>
              <a:t> top five</a:t>
            </a:r>
            <a:r>
              <a:rPr lang="en"/>
              <a:t> source IP addresses. Show </a:t>
            </a:r>
            <a:r>
              <a:rPr lang="en" b="1"/>
              <a:t>only</a:t>
            </a:r>
            <a:r>
              <a:rPr lang="en"/>
              <a:t> the number of search results</a:t>
            </a:r>
            <a:endParaRPr/>
          </a:p>
          <a:p>
            <a:pPr marL="0" lvl="0" indent="0" algn="l" rtl="0">
              <a:spcBef>
                <a:spcPts val="800"/>
              </a:spcBef>
              <a:spcAft>
                <a:spcPts val="800"/>
              </a:spcAft>
              <a:buNone/>
            </a:pPr>
            <a:r>
              <a:rPr lang="en"/>
              <a:t>This search command uses the logical </a:t>
            </a:r>
            <a:r>
              <a:rPr lang="en" b="1">
                <a:latin typeface="Roboto Mono"/>
                <a:ea typeface="Roboto Mono"/>
                <a:cs typeface="Roboto Mono"/>
                <a:sym typeface="Roboto Mono"/>
              </a:rPr>
              <a:t>AND</a:t>
            </a:r>
            <a:r>
              <a:rPr lang="en"/>
              <a:t> operator and two pipes.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304"/>
        <p:cNvGrpSpPr/>
        <p:nvPr/>
      </p:nvGrpSpPr>
      <p:grpSpPr>
        <a:xfrm>
          <a:off x="0" y="0"/>
          <a:ext cx="0" cy="0"/>
          <a:chOff x="0" y="0"/>
          <a:chExt cx="0" cy="0"/>
        </a:xfrm>
      </p:grpSpPr>
      <p:sp>
        <p:nvSpPr>
          <p:cNvPr id="2305" name="Google Shape;2305;p132"/>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Using Pipes in Splunk Review </a:t>
            </a:r>
            <a:endParaRPr/>
          </a:p>
        </p:txBody>
      </p:sp>
      <p:sp>
        <p:nvSpPr>
          <p:cNvPr id="2306" name="Google Shape;2306;p132"/>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Part 1: </a:t>
            </a:r>
            <a:r>
              <a:rPr lang="en" i="1">
                <a:solidFill>
                  <a:srgbClr val="24292E"/>
                </a:solidFill>
              </a:rPr>
              <a:t>Create a search that will find all alerts for port scanning activity. Display results for the </a:t>
            </a:r>
            <a:r>
              <a:rPr lang="en" i="1">
                <a:solidFill>
                  <a:srgbClr val="24292E"/>
                </a:solidFill>
                <a:latin typeface="Roboto Mono"/>
                <a:ea typeface="Roboto Mono"/>
                <a:cs typeface="Roboto Mono"/>
                <a:sym typeface="Roboto Mono"/>
              </a:rPr>
              <a:t>top</a:t>
            </a:r>
            <a:r>
              <a:rPr lang="en" i="1">
                <a:solidFill>
                  <a:srgbClr val="24292E"/>
                </a:solidFill>
              </a:rPr>
              <a:t> </a:t>
            </a:r>
            <a:r>
              <a:rPr lang="en" i="1">
                <a:solidFill>
                  <a:srgbClr val="24292E"/>
                </a:solidFill>
                <a:latin typeface="Roboto Mono"/>
                <a:ea typeface="Roboto Mono"/>
                <a:cs typeface="Roboto Mono"/>
                <a:sym typeface="Roboto Mono"/>
              </a:rPr>
              <a:t>destination</a:t>
            </a:r>
            <a:r>
              <a:rPr lang="en">
                <a:solidFill>
                  <a:srgbClr val="24292E"/>
                </a:solidFill>
              </a:rPr>
              <a:t> </a:t>
            </a:r>
            <a:r>
              <a:rPr lang="en" i="1">
                <a:solidFill>
                  <a:srgbClr val="24292E"/>
                </a:solidFill>
              </a:rPr>
              <a:t>IP addresses.</a:t>
            </a:r>
            <a:endParaRPr sz="1200">
              <a:solidFill>
                <a:srgbClr val="24292E"/>
              </a:solidFill>
              <a:latin typeface="Arial"/>
              <a:ea typeface="Arial"/>
              <a:cs typeface="Arial"/>
              <a:sym typeface="Arial"/>
            </a:endParaRPr>
          </a:p>
          <a:p>
            <a:pPr marL="0" lvl="0" indent="0" algn="l" rtl="0">
              <a:spcBef>
                <a:spcPts val="0"/>
              </a:spcBef>
              <a:spcAft>
                <a:spcPts val="0"/>
              </a:spcAft>
              <a:buNone/>
            </a:pPr>
            <a:endParaRPr/>
          </a:p>
        </p:txBody>
      </p:sp>
      <p:sp>
        <p:nvSpPr>
          <p:cNvPr id="2307" name="Google Shape;2307;p13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29</a:t>
            </a:fld>
            <a:endParaRPr/>
          </a:p>
        </p:txBody>
      </p:sp>
      <p:sp>
        <p:nvSpPr>
          <p:cNvPr id="2308" name="Google Shape;2308;p132"/>
          <p:cNvSpPr txBox="1">
            <a:spLocks noGrp="1"/>
          </p:cNvSpPr>
          <p:nvPr>
            <p:ph type="body" idx="3"/>
          </p:nvPr>
        </p:nvSpPr>
        <p:spPr>
          <a:xfrm>
            <a:off x="175" y="1554150"/>
            <a:ext cx="9144000" cy="3352200"/>
          </a:xfrm>
          <a:prstGeom prst="rect">
            <a:avLst/>
          </a:prstGeom>
        </p:spPr>
        <p:txBody>
          <a:bodyPr spcFirstLastPara="1" wrap="square" lIns="457200" tIns="0" rIns="457200" bIns="914400" anchor="t" anchorCtr="0">
            <a:noAutofit/>
          </a:bodyPr>
          <a:lstStyle/>
          <a:p>
            <a:pPr marL="0" lvl="0" indent="0" algn="l" rtl="0">
              <a:spcBef>
                <a:spcPts val="0"/>
              </a:spcBef>
              <a:spcAft>
                <a:spcPts val="0"/>
              </a:spcAft>
              <a:buNone/>
            </a:pPr>
            <a:r>
              <a:rPr lang="en"/>
              <a:t>Narrow the</a:t>
            </a:r>
            <a:r>
              <a:rPr lang="en" b="1"/>
              <a:t> search</a:t>
            </a:r>
            <a:r>
              <a:rPr lang="en"/>
              <a:t> to contain only the </a:t>
            </a:r>
            <a:r>
              <a:rPr lang="en" b="1"/>
              <a:t>TCP port scans</a:t>
            </a:r>
            <a:r>
              <a:rPr lang="en"/>
              <a:t> for the</a:t>
            </a:r>
            <a:r>
              <a:rPr lang="en" b="1"/>
              <a:t> top five</a:t>
            </a:r>
            <a:r>
              <a:rPr lang="en"/>
              <a:t> source IP addresses. Show </a:t>
            </a:r>
            <a:r>
              <a:rPr lang="en" b="1"/>
              <a:t>only</a:t>
            </a:r>
            <a:r>
              <a:rPr lang="en"/>
              <a:t> the number of search results</a:t>
            </a:r>
            <a:endParaRPr/>
          </a:p>
          <a:p>
            <a:pPr marL="0" lvl="0" indent="0" algn="l" rtl="0">
              <a:spcBef>
                <a:spcPts val="800"/>
              </a:spcBef>
              <a:spcAft>
                <a:spcPts val="0"/>
              </a:spcAft>
              <a:buNone/>
            </a:pPr>
            <a:r>
              <a:rPr lang="en"/>
              <a:t>This search command uses the logical </a:t>
            </a:r>
            <a:r>
              <a:rPr lang="en" b="1">
                <a:latin typeface="Roboto Mono"/>
                <a:ea typeface="Roboto Mono"/>
                <a:cs typeface="Roboto Mono"/>
                <a:sym typeface="Roboto Mono"/>
              </a:rPr>
              <a:t>AND</a:t>
            </a:r>
            <a:r>
              <a:rPr lang="en"/>
              <a:t> operator and two pipes. </a:t>
            </a:r>
            <a:endParaRPr/>
          </a:p>
          <a:p>
            <a:pPr marL="0" lvl="0" indent="0" algn="l" rtl="0">
              <a:lnSpc>
                <a:spcPct val="115000"/>
              </a:lnSpc>
              <a:spcBef>
                <a:spcPts val="800"/>
              </a:spcBef>
              <a:spcAft>
                <a:spcPts val="0"/>
              </a:spcAft>
              <a:buNone/>
            </a:pPr>
            <a:endParaRPr sz="1000">
              <a:solidFill>
                <a:srgbClr val="24292E"/>
              </a:solidFill>
              <a:highlight>
                <a:srgbClr val="F6F8FA"/>
              </a:highlight>
              <a:latin typeface="Courier"/>
              <a:ea typeface="Courier"/>
              <a:cs typeface="Courier"/>
              <a:sym typeface="Courier"/>
            </a:endParaRPr>
          </a:p>
          <a:p>
            <a:pPr marL="0" lvl="0" indent="0" algn="l" rtl="0">
              <a:lnSpc>
                <a:spcPct val="115000"/>
              </a:lnSpc>
              <a:spcBef>
                <a:spcPts val="1200"/>
              </a:spcBef>
              <a:spcAft>
                <a:spcPts val="0"/>
              </a:spcAft>
              <a:buNone/>
            </a:pPr>
            <a:r>
              <a:rPr lang="en" sz="1300">
                <a:solidFill>
                  <a:srgbClr val="24292E"/>
                </a:solidFill>
                <a:highlight>
                  <a:srgbClr val="FFFF00"/>
                </a:highlight>
                <a:latin typeface="Roboto Mono"/>
                <a:ea typeface="Roboto Mono"/>
                <a:cs typeface="Roboto Mono"/>
                <a:sym typeface="Roboto Mono"/>
              </a:rPr>
              <a:t>   source=</a:t>
            </a:r>
            <a:r>
              <a:rPr lang="en" sz="1300">
                <a:solidFill>
                  <a:srgbClr val="032F62"/>
                </a:solidFill>
                <a:highlight>
                  <a:srgbClr val="FFFF00"/>
                </a:highlight>
                <a:latin typeface="Roboto Mono"/>
                <a:ea typeface="Roboto Mono"/>
                <a:cs typeface="Roboto Mono"/>
                <a:sym typeface="Roboto Mono"/>
              </a:rPr>
              <a:t>"alert_json_000015.log”</a:t>
            </a:r>
            <a:r>
              <a:rPr lang="en" sz="1300">
                <a:solidFill>
                  <a:srgbClr val="24292E"/>
                </a:solidFill>
                <a:highlight>
                  <a:srgbClr val="FFFF00"/>
                </a:highlight>
                <a:latin typeface="Roboto Mono"/>
                <a:ea typeface="Roboto Mono"/>
                <a:cs typeface="Roboto Mono"/>
                <a:sym typeface="Roboto Mono"/>
              </a:rPr>
              <a:t> AND proto=</a:t>
            </a:r>
            <a:r>
              <a:rPr lang="en" sz="1300">
                <a:solidFill>
                  <a:srgbClr val="032F62"/>
                </a:solidFill>
                <a:highlight>
                  <a:srgbClr val="FFFF00"/>
                </a:highlight>
                <a:latin typeface="Roboto Mono"/>
                <a:ea typeface="Roboto Mono"/>
                <a:cs typeface="Roboto Mono"/>
                <a:sym typeface="Roboto Mono"/>
              </a:rPr>
              <a:t>"TCP"</a:t>
            </a:r>
            <a:r>
              <a:rPr lang="en" sz="1300">
                <a:solidFill>
                  <a:srgbClr val="24292E"/>
                </a:solidFill>
                <a:highlight>
                  <a:srgbClr val="FFFF00"/>
                </a:highlight>
                <a:latin typeface="Roboto Mono"/>
                <a:ea typeface="Roboto Mono"/>
                <a:cs typeface="Roboto Mono"/>
                <a:sym typeface="Roboto Mono"/>
              </a:rPr>
              <a:t> </a:t>
            </a:r>
            <a:r>
              <a:rPr lang="en" sz="1300">
                <a:solidFill>
                  <a:srgbClr val="D73A49"/>
                </a:solidFill>
                <a:highlight>
                  <a:srgbClr val="FFFF00"/>
                </a:highlight>
                <a:latin typeface="Roboto Mono"/>
                <a:ea typeface="Roboto Mono"/>
                <a:cs typeface="Roboto Mono"/>
                <a:sym typeface="Roboto Mono"/>
              </a:rPr>
              <a:t>|</a:t>
            </a:r>
            <a:r>
              <a:rPr lang="en" sz="1300">
                <a:solidFill>
                  <a:srgbClr val="24292E"/>
                </a:solidFill>
                <a:highlight>
                  <a:srgbClr val="FFFF00"/>
                </a:highlight>
                <a:latin typeface="Roboto Mono"/>
                <a:ea typeface="Roboto Mono"/>
                <a:cs typeface="Roboto Mono"/>
                <a:sym typeface="Roboto Mono"/>
              </a:rPr>
              <a:t> top limit=5 src_ap </a:t>
            </a:r>
            <a:r>
              <a:rPr lang="en" sz="1300">
                <a:solidFill>
                  <a:srgbClr val="D73A49"/>
                </a:solidFill>
                <a:highlight>
                  <a:srgbClr val="FFFF00"/>
                </a:highlight>
                <a:latin typeface="Roboto Mono"/>
                <a:ea typeface="Roboto Mono"/>
                <a:cs typeface="Roboto Mono"/>
                <a:sym typeface="Roboto Mono"/>
              </a:rPr>
              <a:t>|</a:t>
            </a:r>
            <a:r>
              <a:rPr lang="en" sz="1300">
                <a:solidFill>
                  <a:srgbClr val="24292E"/>
                </a:solidFill>
                <a:highlight>
                  <a:srgbClr val="FFFF00"/>
                </a:highlight>
                <a:latin typeface="Roboto Mono"/>
                <a:ea typeface="Roboto Mono"/>
                <a:cs typeface="Roboto Mono"/>
                <a:sym typeface="Roboto Mono"/>
              </a:rPr>
              <a:t> fields - percent</a:t>
            </a:r>
            <a:endParaRPr sz="1300">
              <a:solidFill>
                <a:srgbClr val="24292E"/>
              </a:solidFill>
              <a:highlight>
                <a:srgbClr val="FFFF00"/>
              </a:highlight>
              <a:latin typeface="Roboto Mono"/>
              <a:ea typeface="Roboto Mono"/>
              <a:cs typeface="Roboto Mono"/>
              <a:sym typeface="Roboto Mono"/>
            </a:endParaRPr>
          </a:p>
          <a:p>
            <a:pPr marL="0" lvl="0" indent="0" algn="l" rtl="0">
              <a:spcBef>
                <a:spcPts val="1200"/>
              </a:spcBef>
              <a:spcAft>
                <a:spcPts val="800"/>
              </a:spcAft>
              <a:buNone/>
            </a:pPr>
            <a:endParaRPr>
              <a:highlight>
                <a:srgbClr val="FFFF00"/>
              </a:highlight>
              <a:latin typeface="Roboto Mono"/>
              <a:ea typeface="Roboto Mono"/>
              <a:cs typeface="Roboto Mono"/>
              <a:sym typeface="Roboto Mono"/>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047"/>
        <p:cNvGrpSpPr/>
        <p:nvPr/>
      </p:nvGrpSpPr>
      <p:grpSpPr>
        <a:xfrm>
          <a:off x="0" y="0"/>
          <a:ext cx="0" cy="0"/>
          <a:chOff x="0" y="0"/>
          <a:chExt cx="0" cy="0"/>
        </a:xfrm>
      </p:grpSpPr>
      <p:sp>
        <p:nvSpPr>
          <p:cNvPr id="2048" name="Google Shape;2048;p105"/>
          <p:cNvSpPr txBox="1">
            <a:spLocks noGrp="1"/>
          </p:cNvSpPr>
          <p:nvPr>
            <p:ph type="title"/>
          </p:nvPr>
        </p:nvSpPr>
        <p:spPr>
          <a:xfrm>
            <a:off x="-101100" y="4234600"/>
            <a:ext cx="8970300" cy="634500"/>
          </a:xfrm>
          <a:prstGeom prst="rect">
            <a:avLst/>
          </a:prstGeom>
        </p:spPr>
        <p:txBody>
          <a:bodyPr spcFirstLastPara="1" wrap="square" lIns="457200" tIns="9125" rIns="1005825" bIns="0" anchor="t" anchorCtr="0">
            <a:noAutofit/>
          </a:bodyPr>
          <a:lstStyle/>
          <a:p>
            <a:pPr marL="0" lvl="0" indent="0" algn="r" rtl="0">
              <a:spcBef>
                <a:spcPts val="0"/>
              </a:spcBef>
              <a:spcAft>
                <a:spcPts val="0"/>
              </a:spcAft>
              <a:buNone/>
            </a:pPr>
            <a:r>
              <a:rPr lang="en"/>
              <a:t>15 Minutes</a:t>
            </a:r>
            <a:endParaRPr/>
          </a:p>
        </p:txBody>
      </p:sp>
      <p:sp>
        <p:nvSpPr>
          <p:cNvPr id="2049" name="Google Shape;2049;p10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3</a:t>
            </a:fld>
            <a:endParaRPr/>
          </a:p>
        </p:txBody>
      </p:sp>
      <p:sp>
        <p:nvSpPr>
          <p:cNvPr id="2050" name="Google Shape;2050;p105"/>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051" name="Google Shape;2051;p105"/>
          <p:cNvSpPr txBox="1">
            <a:spLocks noGrp="1"/>
          </p:cNvSpPr>
          <p:nvPr>
            <p:ph type="title" idx="2"/>
          </p:nvPr>
        </p:nvSpPr>
        <p:spPr>
          <a:xfrm>
            <a:off x="273900" y="1042875"/>
            <a:ext cx="8595300" cy="2764200"/>
          </a:xfrm>
          <a:prstGeom prst="rect">
            <a:avLst/>
          </a:prstGeom>
        </p:spPr>
        <p:txBody>
          <a:bodyPr spcFirstLastPara="1" wrap="square" lIns="2560300" tIns="0" rIns="457200" bIns="457200" anchor="t" anchorCtr="0">
            <a:noAutofit/>
          </a:bodyPr>
          <a:lstStyle/>
          <a:p>
            <a:pPr marL="0" lvl="0" indent="0" algn="l" rtl="0">
              <a:spcBef>
                <a:spcPts val="0"/>
              </a:spcBef>
              <a:spcAft>
                <a:spcPts val="0"/>
              </a:spcAft>
              <a:buNone/>
            </a:pPr>
            <a:r>
              <a:rPr lang="en"/>
              <a:t>Activity: </a:t>
            </a:r>
            <a:r>
              <a:rPr lang="en">
                <a:latin typeface="Roboto Light"/>
                <a:ea typeface="Roboto Light"/>
                <a:cs typeface="Roboto Light"/>
                <a:sym typeface="Roboto Light"/>
              </a:rPr>
              <a:t>Warm-Up Interview Quiz</a:t>
            </a:r>
            <a:endParaRPr>
              <a:latin typeface="Roboto Light"/>
              <a:ea typeface="Roboto Light"/>
              <a:cs typeface="Roboto Light"/>
              <a:sym typeface="Roboto Light"/>
            </a:endParaRPr>
          </a:p>
          <a:p>
            <a:pPr marL="0" lvl="0" indent="0" algn="l" rtl="0">
              <a:spcBef>
                <a:spcPts val="0"/>
              </a:spcBef>
              <a:spcAft>
                <a:spcPts val="0"/>
              </a:spcAft>
              <a:buNone/>
            </a:pPr>
            <a:endParaRPr/>
          </a:p>
          <a:p>
            <a:pPr marL="0" lvl="0" indent="0" algn="l" rtl="0">
              <a:spcBef>
                <a:spcPts val="0"/>
              </a:spcBef>
              <a:spcAft>
                <a:spcPts val="0"/>
              </a:spcAft>
              <a:buNone/>
            </a:pPr>
            <a:r>
              <a:rPr lang="en" sz="1800">
                <a:latin typeface="Roboto Light"/>
                <a:ea typeface="Roboto Light"/>
                <a:cs typeface="Roboto Light"/>
                <a:sym typeface="Roboto Light"/>
              </a:rPr>
              <a:t>In this activity, you will simulate answering questions in a technical interview about Splunk Enterprise. </a:t>
            </a:r>
            <a:endParaRPr sz="1800">
              <a:latin typeface="Roboto Light"/>
              <a:ea typeface="Roboto Light"/>
              <a:cs typeface="Roboto Light"/>
              <a:sym typeface="Roboto Light"/>
            </a:endParaRPr>
          </a:p>
          <a:p>
            <a:pPr marL="0" lvl="0" indent="0" algn="l" rtl="0">
              <a:spcBef>
                <a:spcPts val="0"/>
              </a:spcBef>
              <a:spcAft>
                <a:spcPts val="0"/>
              </a:spcAft>
              <a:buNone/>
            </a:pPr>
            <a:endParaRPr>
              <a:latin typeface="Roboto Light"/>
              <a:ea typeface="Roboto Light"/>
              <a:cs typeface="Roboto Light"/>
              <a:sym typeface="Roboto Light"/>
            </a:endParaRPr>
          </a:p>
          <a:p>
            <a:pPr marL="0" lvl="0" indent="0" algn="l" rtl="0">
              <a:spcBef>
                <a:spcPts val="0"/>
              </a:spcBef>
              <a:spcAft>
                <a:spcPts val="0"/>
              </a:spcAft>
              <a:buNone/>
            </a:pPr>
            <a:endParaRPr>
              <a:latin typeface="Roboto Light"/>
              <a:ea typeface="Roboto Light"/>
              <a:cs typeface="Roboto Light"/>
              <a:sym typeface="Roboto Light"/>
            </a:endParaRPr>
          </a:p>
          <a:p>
            <a:pPr marL="0" lvl="0" indent="0" algn="l" rtl="0">
              <a:spcBef>
                <a:spcPts val="0"/>
              </a:spcBef>
              <a:spcAft>
                <a:spcPts val="0"/>
              </a:spcAft>
              <a:buNone/>
            </a:pPr>
            <a:r>
              <a:rPr lang="en" sz="1800"/>
              <a:t>Instructions sent via Slack. </a:t>
            </a:r>
            <a:endParaRPr sz="180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312"/>
        <p:cNvGrpSpPr/>
        <p:nvPr/>
      </p:nvGrpSpPr>
      <p:grpSpPr>
        <a:xfrm>
          <a:off x="0" y="0"/>
          <a:ext cx="0" cy="0"/>
          <a:chOff x="0" y="0"/>
          <a:chExt cx="0" cy="0"/>
        </a:xfrm>
      </p:grpSpPr>
      <p:sp>
        <p:nvSpPr>
          <p:cNvPr id="2313" name="Google Shape;2313;p133"/>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Using Pipes in Splunk Review </a:t>
            </a:r>
            <a:endParaRPr/>
          </a:p>
        </p:txBody>
      </p:sp>
      <p:sp>
        <p:nvSpPr>
          <p:cNvPr id="2314" name="Google Shape;2314;p133"/>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Part 2: Investigate alerts that indicate remote code execution. </a:t>
            </a:r>
            <a:endParaRPr/>
          </a:p>
          <a:p>
            <a:pPr marL="0" lvl="0" indent="0" algn="l" rtl="0">
              <a:spcBef>
                <a:spcPts val="0"/>
              </a:spcBef>
              <a:spcAft>
                <a:spcPts val="0"/>
              </a:spcAft>
              <a:buNone/>
            </a:pPr>
            <a:endParaRPr i="1">
              <a:solidFill>
                <a:srgbClr val="24292E"/>
              </a:solidFill>
            </a:endParaRPr>
          </a:p>
          <a:p>
            <a:pPr marL="0" lvl="0" indent="0" algn="l" rtl="0">
              <a:spcBef>
                <a:spcPts val="0"/>
              </a:spcBef>
              <a:spcAft>
                <a:spcPts val="0"/>
              </a:spcAft>
              <a:buNone/>
            </a:pPr>
            <a:r>
              <a:rPr lang="en" i="1">
                <a:solidFill>
                  <a:srgbClr val="24292E"/>
                </a:solidFill>
              </a:rPr>
              <a:t>Sort by the destination AP in descending order.</a:t>
            </a:r>
            <a:endParaRPr i="1">
              <a:solidFill>
                <a:srgbClr val="24292E"/>
              </a:solidFill>
            </a:endParaRPr>
          </a:p>
          <a:p>
            <a:pPr marL="0" lvl="0" indent="0" algn="l" rtl="0">
              <a:spcBef>
                <a:spcPts val="0"/>
              </a:spcBef>
              <a:spcAft>
                <a:spcPts val="0"/>
              </a:spcAft>
              <a:buNone/>
            </a:pPr>
            <a:endParaRPr>
              <a:solidFill>
                <a:srgbClr val="24292E"/>
              </a:solidFill>
            </a:endParaRPr>
          </a:p>
          <a:p>
            <a:pPr marL="0" lvl="0" indent="0" algn="l" rtl="0">
              <a:spcBef>
                <a:spcPts val="0"/>
              </a:spcBef>
              <a:spcAft>
                <a:spcPts val="0"/>
              </a:spcAft>
              <a:buNone/>
            </a:pPr>
            <a:endParaRPr>
              <a:solidFill>
                <a:srgbClr val="24292E"/>
              </a:solidFill>
            </a:endParaRPr>
          </a:p>
          <a:p>
            <a:pPr marL="0" lvl="0" indent="0" algn="l" rtl="0">
              <a:spcBef>
                <a:spcPts val="0"/>
              </a:spcBef>
              <a:spcAft>
                <a:spcPts val="0"/>
              </a:spcAft>
              <a:buNone/>
            </a:pPr>
            <a:endParaRPr>
              <a:solidFill>
                <a:srgbClr val="24292E"/>
              </a:solidFill>
            </a:endParaRPr>
          </a:p>
          <a:p>
            <a:pPr marL="0" lvl="0" indent="0" algn="l" rtl="0">
              <a:spcBef>
                <a:spcPts val="0"/>
              </a:spcBef>
              <a:spcAft>
                <a:spcPts val="0"/>
              </a:spcAft>
              <a:buNone/>
            </a:pPr>
            <a:endParaRPr/>
          </a:p>
        </p:txBody>
      </p:sp>
      <p:sp>
        <p:nvSpPr>
          <p:cNvPr id="2315" name="Google Shape;2315;p13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30</a:t>
            </a:fld>
            <a:endParaRPr/>
          </a:p>
        </p:txBody>
      </p:sp>
      <p:sp>
        <p:nvSpPr>
          <p:cNvPr id="2316" name="Google Shape;2316;p133"/>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317" name="Google Shape;2317;p133"/>
          <p:cNvSpPr txBox="1">
            <a:spLocks noGrp="1"/>
          </p:cNvSpPr>
          <p:nvPr>
            <p:ph type="body" idx="3"/>
          </p:nvPr>
        </p:nvSpPr>
        <p:spPr>
          <a:xfrm>
            <a:off x="175" y="1554150"/>
            <a:ext cx="9144000" cy="3352200"/>
          </a:xfrm>
          <a:prstGeom prst="rect">
            <a:avLst/>
          </a:prstGeom>
        </p:spPr>
        <p:txBody>
          <a:bodyPr spcFirstLastPara="1" wrap="square" lIns="457200" tIns="0" rIns="457200" bIns="914400" anchor="t" anchorCtr="0">
            <a:noAutofit/>
          </a:bodyPr>
          <a:lstStyle/>
          <a:p>
            <a:pPr marL="0" lvl="0" indent="0" algn="l" rtl="0">
              <a:spcBef>
                <a:spcPts val="0"/>
              </a:spcBef>
              <a:spcAft>
                <a:spcPts val="0"/>
              </a:spcAft>
              <a:buNone/>
            </a:pPr>
            <a:endParaRPr/>
          </a:p>
          <a:p>
            <a:pPr marL="0" lvl="0" indent="0" algn="l" rtl="0">
              <a:spcBef>
                <a:spcPts val="800"/>
              </a:spcBef>
              <a:spcAft>
                <a:spcPts val="800"/>
              </a:spcAft>
              <a:buNone/>
            </a:pP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321"/>
        <p:cNvGrpSpPr/>
        <p:nvPr/>
      </p:nvGrpSpPr>
      <p:grpSpPr>
        <a:xfrm>
          <a:off x="0" y="0"/>
          <a:ext cx="0" cy="0"/>
          <a:chOff x="0" y="0"/>
          <a:chExt cx="0" cy="0"/>
        </a:xfrm>
      </p:grpSpPr>
      <p:sp>
        <p:nvSpPr>
          <p:cNvPr id="2322" name="Google Shape;2322;p134"/>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Using Pipes in Splunk Review </a:t>
            </a:r>
            <a:endParaRPr/>
          </a:p>
        </p:txBody>
      </p:sp>
      <p:sp>
        <p:nvSpPr>
          <p:cNvPr id="2323" name="Google Shape;2323;p134"/>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Part 2: Investigate alerts that indicate remote code execution. </a:t>
            </a:r>
            <a:endParaRPr>
              <a:solidFill>
                <a:schemeClr val="dk1"/>
              </a:solidFill>
            </a:endParaRPr>
          </a:p>
          <a:p>
            <a:pPr marL="0" lvl="0" indent="0" algn="l" rtl="0">
              <a:spcBef>
                <a:spcPts val="0"/>
              </a:spcBef>
              <a:spcAft>
                <a:spcPts val="0"/>
              </a:spcAft>
              <a:buClr>
                <a:schemeClr val="dk1"/>
              </a:buClr>
              <a:buSzPts val="1100"/>
              <a:buFont typeface="Arial"/>
              <a:buNone/>
            </a:pPr>
            <a:endParaRPr i="1">
              <a:solidFill>
                <a:srgbClr val="24292E"/>
              </a:solidFill>
            </a:endParaRPr>
          </a:p>
          <a:p>
            <a:pPr marL="0" lvl="0" indent="0" algn="l" rtl="0">
              <a:spcBef>
                <a:spcPts val="0"/>
              </a:spcBef>
              <a:spcAft>
                <a:spcPts val="0"/>
              </a:spcAft>
              <a:buClr>
                <a:schemeClr val="dk1"/>
              </a:buClr>
              <a:buSzPts val="1100"/>
              <a:buFont typeface="Arial"/>
              <a:buNone/>
            </a:pPr>
            <a:r>
              <a:rPr lang="en" i="1">
                <a:solidFill>
                  <a:srgbClr val="24292E"/>
                </a:solidFill>
              </a:rPr>
              <a:t>Sort by the destination AP in descending order.</a:t>
            </a:r>
            <a:endParaRPr i="1">
              <a:solidFill>
                <a:srgbClr val="24292E"/>
              </a:solidFill>
            </a:endParaRPr>
          </a:p>
          <a:p>
            <a:pPr marL="0" lvl="0" indent="0" algn="l" rtl="0">
              <a:spcBef>
                <a:spcPts val="0"/>
              </a:spcBef>
              <a:spcAft>
                <a:spcPts val="0"/>
              </a:spcAft>
              <a:buNone/>
            </a:pPr>
            <a:endParaRPr/>
          </a:p>
          <a:p>
            <a:pPr marL="0" lvl="0" indent="0" algn="l" rtl="0">
              <a:spcBef>
                <a:spcPts val="0"/>
              </a:spcBef>
              <a:spcAft>
                <a:spcPts val="0"/>
              </a:spcAft>
              <a:buNone/>
            </a:pPr>
            <a:endParaRPr>
              <a:solidFill>
                <a:srgbClr val="24292E"/>
              </a:solidFill>
            </a:endParaRPr>
          </a:p>
          <a:p>
            <a:pPr marL="0" lvl="0" indent="0" algn="l" rtl="0">
              <a:spcBef>
                <a:spcPts val="0"/>
              </a:spcBef>
              <a:spcAft>
                <a:spcPts val="0"/>
              </a:spcAft>
              <a:buNone/>
            </a:pPr>
            <a:endParaRPr>
              <a:solidFill>
                <a:srgbClr val="24292E"/>
              </a:solidFill>
            </a:endParaRPr>
          </a:p>
          <a:p>
            <a:pPr marL="0" lvl="0" indent="0" algn="l" rtl="0">
              <a:spcBef>
                <a:spcPts val="0"/>
              </a:spcBef>
              <a:spcAft>
                <a:spcPts val="0"/>
              </a:spcAft>
              <a:buNone/>
            </a:pPr>
            <a:endParaRPr/>
          </a:p>
        </p:txBody>
      </p:sp>
      <p:sp>
        <p:nvSpPr>
          <p:cNvPr id="2324" name="Google Shape;2324;p13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31</a:t>
            </a:fld>
            <a:endParaRPr/>
          </a:p>
        </p:txBody>
      </p:sp>
      <p:sp>
        <p:nvSpPr>
          <p:cNvPr id="2325" name="Google Shape;2325;p134"/>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326" name="Google Shape;2326;p134"/>
          <p:cNvSpPr txBox="1">
            <a:spLocks noGrp="1"/>
          </p:cNvSpPr>
          <p:nvPr>
            <p:ph type="body" idx="3"/>
          </p:nvPr>
        </p:nvSpPr>
        <p:spPr>
          <a:xfrm>
            <a:off x="175" y="1554150"/>
            <a:ext cx="9144000" cy="3352200"/>
          </a:xfrm>
          <a:prstGeom prst="rect">
            <a:avLst/>
          </a:prstGeom>
        </p:spPr>
        <p:txBody>
          <a:bodyPr spcFirstLastPara="1" wrap="square" lIns="457200" tIns="0" rIns="457200" bIns="914400" anchor="t" anchorCtr="0">
            <a:noAutofit/>
          </a:bodyPr>
          <a:lstStyle/>
          <a:p>
            <a:pPr marL="0" lvl="0" indent="0" algn="l" rtl="0">
              <a:spcBef>
                <a:spcPts val="0"/>
              </a:spcBef>
              <a:spcAft>
                <a:spcPts val="0"/>
              </a:spcAft>
              <a:buNone/>
            </a:pPr>
            <a:endParaRPr dirty="0"/>
          </a:p>
          <a:p>
            <a:pPr marL="0" lvl="0" indent="0" algn="l" rtl="0">
              <a:lnSpc>
                <a:spcPct val="115000"/>
              </a:lnSpc>
              <a:spcBef>
                <a:spcPts val="800"/>
              </a:spcBef>
              <a:spcAft>
                <a:spcPts val="0"/>
              </a:spcAft>
              <a:buClr>
                <a:schemeClr val="dk1"/>
              </a:buClr>
              <a:buSzPts val="1100"/>
              <a:buFont typeface="Arial"/>
              <a:buNone/>
            </a:pPr>
            <a:r>
              <a:rPr lang="en" sz="1600" dirty="0">
                <a:solidFill>
                  <a:srgbClr val="24292E"/>
                </a:solidFill>
                <a:highlight>
                  <a:srgbClr val="FFFF00"/>
                </a:highlight>
                <a:latin typeface="Roboto Mono"/>
                <a:ea typeface="Roboto Mono"/>
                <a:cs typeface="Roboto Mono"/>
                <a:sym typeface="Roboto Mono"/>
              </a:rPr>
              <a:t>source=“alert_json_000015.log” </a:t>
            </a:r>
            <a:r>
              <a:rPr lang="en" sz="1600" dirty="0">
                <a:solidFill>
                  <a:srgbClr val="D73A49"/>
                </a:solidFill>
                <a:highlight>
                  <a:srgbClr val="FFFF00"/>
                </a:highlight>
                <a:latin typeface="Roboto Mono"/>
                <a:ea typeface="Roboto Mono"/>
                <a:cs typeface="Roboto Mono"/>
                <a:sym typeface="Roboto Mono"/>
              </a:rPr>
              <a:t>|</a:t>
            </a:r>
            <a:r>
              <a:rPr lang="en" sz="1600" dirty="0">
                <a:solidFill>
                  <a:srgbClr val="24292E"/>
                </a:solidFill>
                <a:highlight>
                  <a:srgbClr val="FFFF00"/>
                </a:highlight>
                <a:latin typeface="Roboto Mono"/>
                <a:ea typeface="Roboto Mono"/>
                <a:cs typeface="Roboto Mono"/>
                <a:sym typeface="Roboto Mono"/>
              </a:rPr>
              <a:t> top </a:t>
            </a:r>
            <a:r>
              <a:rPr lang="en" sz="1600" dirty="0" err="1">
                <a:solidFill>
                  <a:srgbClr val="24292E"/>
                </a:solidFill>
                <a:highlight>
                  <a:srgbClr val="FFFF00"/>
                </a:highlight>
                <a:latin typeface="Roboto Mono"/>
                <a:ea typeface="Roboto Mono"/>
                <a:cs typeface="Roboto Mono"/>
                <a:sym typeface="Roboto Mono"/>
              </a:rPr>
              <a:t>dst_ap</a:t>
            </a:r>
            <a:r>
              <a:rPr lang="en" sz="1600" dirty="0">
                <a:solidFill>
                  <a:srgbClr val="24292E"/>
                </a:solidFill>
                <a:highlight>
                  <a:srgbClr val="FFFF00"/>
                </a:highlight>
                <a:latin typeface="Roboto Mono"/>
                <a:ea typeface="Roboto Mono"/>
                <a:cs typeface="Roboto Mono"/>
                <a:sym typeface="Roboto Mono"/>
              </a:rPr>
              <a:t> | sort -</a:t>
            </a:r>
            <a:r>
              <a:rPr lang="en" sz="1600" dirty="0" err="1">
                <a:solidFill>
                  <a:srgbClr val="24292E"/>
                </a:solidFill>
                <a:highlight>
                  <a:srgbClr val="FFFF00"/>
                </a:highlight>
                <a:latin typeface="Roboto Mono"/>
                <a:ea typeface="Roboto Mono"/>
                <a:cs typeface="Roboto Mono"/>
                <a:sym typeface="Roboto Mono"/>
              </a:rPr>
              <a:t>dst_ap</a:t>
            </a:r>
            <a:endParaRPr sz="1600" dirty="0">
              <a:solidFill>
                <a:srgbClr val="24292E"/>
              </a:solidFill>
              <a:highlight>
                <a:srgbClr val="FFFF00"/>
              </a:highlight>
              <a:latin typeface="Roboto Mono"/>
              <a:ea typeface="Roboto Mono"/>
              <a:cs typeface="Roboto Mono"/>
              <a:sym typeface="Roboto Mono"/>
            </a:endParaRPr>
          </a:p>
          <a:p>
            <a:pPr marL="0" lvl="0" indent="0" algn="l" rtl="0">
              <a:spcBef>
                <a:spcPts val="1200"/>
              </a:spcBef>
              <a:spcAft>
                <a:spcPts val="0"/>
              </a:spcAft>
              <a:buNone/>
            </a:pPr>
            <a:r>
              <a:rPr lang="en" dirty="0"/>
              <a:t> </a:t>
            </a:r>
            <a:endParaRPr dirty="0"/>
          </a:p>
          <a:p>
            <a:pPr marL="0" lvl="0" indent="0" algn="l" rtl="0">
              <a:spcBef>
                <a:spcPts val="800"/>
              </a:spcBef>
              <a:spcAft>
                <a:spcPts val="800"/>
              </a:spcAft>
              <a:buNone/>
            </a:pPr>
            <a:endParaRPr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330"/>
        <p:cNvGrpSpPr/>
        <p:nvPr/>
      </p:nvGrpSpPr>
      <p:grpSpPr>
        <a:xfrm>
          <a:off x="0" y="0"/>
          <a:ext cx="0" cy="0"/>
          <a:chOff x="0" y="0"/>
          <a:chExt cx="0" cy="0"/>
        </a:xfrm>
      </p:grpSpPr>
      <p:sp>
        <p:nvSpPr>
          <p:cNvPr id="2331" name="Google Shape;2331;p135"/>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Using Pipes in Splunk Review</a:t>
            </a:r>
            <a:endParaRPr/>
          </a:p>
        </p:txBody>
      </p:sp>
      <p:sp>
        <p:nvSpPr>
          <p:cNvPr id="2332" name="Google Shape;2332;p135"/>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Answer the Questions / Fill in the Blanks </a:t>
            </a:r>
            <a:endParaRPr/>
          </a:p>
        </p:txBody>
      </p:sp>
      <p:sp>
        <p:nvSpPr>
          <p:cNvPr id="2333" name="Google Shape;2333;p13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32</a:t>
            </a:fld>
            <a:endParaRPr/>
          </a:p>
        </p:txBody>
      </p:sp>
      <p:sp>
        <p:nvSpPr>
          <p:cNvPr id="2334" name="Google Shape;2334;p135"/>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335" name="Google Shape;2335;p135"/>
          <p:cNvSpPr txBox="1">
            <a:spLocks noGrp="1"/>
          </p:cNvSpPr>
          <p:nvPr>
            <p:ph type="body" idx="3"/>
          </p:nvPr>
        </p:nvSpPr>
        <p:spPr>
          <a:xfrm>
            <a:off x="175" y="1284250"/>
            <a:ext cx="9144000" cy="3622200"/>
          </a:xfrm>
          <a:prstGeom prst="rect">
            <a:avLst/>
          </a:prstGeom>
        </p:spPr>
        <p:txBody>
          <a:bodyPr spcFirstLastPara="1" wrap="square" lIns="457200" tIns="0" rIns="457200" bIns="914400" anchor="t" anchorCtr="0">
            <a:noAutofit/>
          </a:bodyPr>
          <a:lstStyle/>
          <a:p>
            <a:pPr marL="0" lvl="0" indent="0" algn="l" rtl="0">
              <a:lnSpc>
                <a:spcPct val="115000"/>
              </a:lnSpc>
              <a:spcBef>
                <a:spcPts val="0"/>
              </a:spcBef>
              <a:spcAft>
                <a:spcPts val="0"/>
              </a:spcAft>
              <a:buNone/>
            </a:pPr>
            <a:r>
              <a:rPr lang="en">
                <a:solidFill>
                  <a:srgbClr val="24292E"/>
                </a:solidFill>
              </a:rPr>
              <a:t>1. Limiting search by _______ is key to faster results and is a best practice.</a:t>
            </a:r>
            <a:endParaRPr>
              <a:solidFill>
                <a:srgbClr val="24292E"/>
              </a:solidFill>
            </a:endParaRPr>
          </a:p>
          <a:p>
            <a:pPr marL="0" lvl="0" indent="0" algn="l" rtl="0">
              <a:lnSpc>
                <a:spcPct val="115000"/>
              </a:lnSpc>
              <a:spcBef>
                <a:spcPts val="1200"/>
              </a:spcBef>
              <a:spcAft>
                <a:spcPts val="0"/>
              </a:spcAft>
              <a:buClr>
                <a:schemeClr val="dk1"/>
              </a:buClr>
              <a:buSzPts val="1100"/>
              <a:buFont typeface="Arial"/>
              <a:buNone/>
            </a:pPr>
            <a:endParaRPr>
              <a:solidFill>
                <a:srgbClr val="24292E"/>
              </a:solidFill>
            </a:endParaRPr>
          </a:p>
          <a:p>
            <a:pPr marL="0" lvl="0" indent="0" algn="l" rtl="0">
              <a:lnSpc>
                <a:spcPct val="115000"/>
              </a:lnSpc>
              <a:spcBef>
                <a:spcPts val="1200"/>
              </a:spcBef>
              <a:spcAft>
                <a:spcPts val="0"/>
              </a:spcAft>
              <a:buNone/>
            </a:pPr>
            <a:r>
              <a:rPr lang="en"/>
              <a:t>2. What are the three main search modes?</a:t>
            </a:r>
            <a:endParaRPr/>
          </a:p>
          <a:p>
            <a:pPr marL="0" lvl="0" indent="0" algn="l" rtl="0">
              <a:lnSpc>
                <a:spcPct val="115000"/>
              </a:lnSpc>
              <a:spcBef>
                <a:spcPts val="1200"/>
              </a:spcBef>
              <a:spcAft>
                <a:spcPts val="0"/>
              </a:spcAft>
              <a:buNone/>
            </a:pPr>
            <a:endParaRPr>
              <a:solidFill>
                <a:srgbClr val="24292E"/>
              </a:solidFill>
            </a:endParaRPr>
          </a:p>
          <a:p>
            <a:pPr marL="0" lvl="0" indent="0" algn="l" rtl="0">
              <a:lnSpc>
                <a:spcPct val="115000"/>
              </a:lnSpc>
              <a:spcBef>
                <a:spcPts val="1200"/>
              </a:spcBef>
              <a:spcAft>
                <a:spcPts val="0"/>
              </a:spcAft>
              <a:buNone/>
            </a:pPr>
            <a:r>
              <a:rPr lang="en">
                <a:solidFill>
                  <a:srgbClr val="24292E"/>
                </a:solidFill>
              </a:rPr>
              <a:t>3. _______ mode has discovery OFF for event searches. No event or field data for stats searches.</a:t>
            </a:r>
            <a:endParaRPr>
              <a:solidFill>
                <a:srgbClr val="24292E"/>
              </a:solidFill>
            </a:endParaRPr>
          </a:p>
          <a:p>
            <a:pPr marL="0" lvl="0" indent="0" algn="l" rtl="0">
              <a:lnSpc>
                <a:spcPct val="115000"/>
              </a:lnSpc>
              <a:spcBef>
                <a:spcPts val="1200"/>
              </a:spcBef>
              <a:spcAft>
                <a:spcPts val="0"/>
              </a:spcAft>
              <a:buNone/>
            </a:pPr>
            <a:endParaRPr>
              <a:solidFill>
                <a:srgbClr val="24292E"/>
              </a:solidFill>
            </a:endParaRPr>
          </a:p>
          <a:p>
            <a:pPr marL="0" lvl="0" indent="0" algn="l" rtl="0">
              <a:lnSpc>
                <a:spcPct val="115000"/>
              </a:lnSpc>
              <a:spcBef>
                <a:spcPts val="1200"/>
              </a:spcBef>
              <a:spcAft>
                <a:spcPts val="0"/>
              </a:spcAft>
              <a:buNone/>
            </a:pPr>
            <a:r>
              <a:rPr lang="en">
                <a:solidFill>
                  <a:srgbClr val="24292E"/>
                </a:solidFill>
              </a:rPr>
              <a:t>4. _______ mode has all events and field data; switches to this mode after visualization.</a:t>
            </a:r>
            <a:endParaRPr>
              <a:solidFill>
                <a:srgbClr val="24292E"/>
              </a:solidFill>
            </a:endParaRPr>
          </a:p>
          <a:p>
            <a:pPr marL="0" lvl="0" indent="0" algn="l" rtl="0">
              <a:lnSpc>
                <a:spcPct val="115000"/>
              </a:lnSpc>
              <a:spcBef>
                <a:spcPts val="1200"/>
              </a:spcBef>
              <a:spcAft>
                <a:spcPts val="0"/>
              </a:spcAft>
              <a:buNone/>
            </a:pPr>
            <a:endParaRPr>
              <a:solidFill>
                <a:srgbClr val="24292E"/>
              </a:solidFill>
            </a:endParaRPr>
          </a:p>
          <a:p>
            <a:pPr marL="0" lvl="0" indent="0" algn="l" rtl="0">
              <a:spcBef>
                <a:spcPts val="1200"/>
              </a:spcBef>
              <a:spcAft>
                <a:spcPts val="800"/>
              </a:spcAft>
              <a:buNone/>
            </a:pP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339"/>
        <p:cNvGrpSpPr/>
        <p:nvPr/>
      </p:nvGrpSpPr>
      <p:grpSpPr>
        <a:xfrm>
          <a:off x="0" y="0"/>
          <a:ext cx="0" cy="0"/>
          <a:chOff x="0" y="0"/>
          <a:chExt cx="0" cy="0"/>
        </a:xfrm>
      </p:grpSpPr>
      <p:sp>
        <p:nvSpPr>
          <p:cNvPr id="2340" name="Google Shape;2340;p136"/>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Using Pipes in Splunk Review</a:t>
            </a:r>
            <a:endParaRPr/>
          </a:p>
        </p:txBody>
      </p:sp>
      <p:sp>
        <p:nvSpPr>
          <p:cNvPr id="2341" name="Google Shape;2341;p136"/>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Part 3: Answer the Questions / Fill in the Blanks </a:t>
            </a:r>
            <a:endParaRPr/>
          </a:p>
        </p:txBody>
      </p:sp>
      <p:sp>
        <p:nvSpPr>
          <p:cNvPr id="2342" name="Google Shape;2342;p13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33</a:t>
            </a:fld>
            <a:endParaRPr/>
          </a:p>
        </p:txBody>
      </p:sp>
      <p:sp>
        <p:nvSpPr>
          <p:cNvPr id="2343" name="Google Shape;2343;p136"/>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344" name="Google Shape;2344;p136"/>
          <p:cNvSpPr txBox="1">
            <a:spLocks noGrp="1"/>
          </p:cNvSpPr>
          <p:nvPr>
            <p:ph type="body" idx="3"/>
          </p:nvPr>
        </p:nvSpPr>
        <p:spPr>
          <a:xfrm>
            <a:off x="175" y="1284250"/>
            <a:ext cx="9144000" cy="3622200"/>
          </a:xfrm>
          <a:prstGeom prst="rect">
            <a:avLst/>
          </a:prstGeom>
        </p:spPr>
        <p:txBody>
          <a:bodyPr spcFirstLastPara="1" wrap="square" lIns="457200" tIns="0" rIns="457200" bIns="914400" anchor="t" anchorCtr="0">
            <a:noAutofit/>
          </a:bodyPr>
          <a:lstStyle/>
          <a:p>
            <a:pPr marL="0" lvl="0" indent="0" algn="l" rtl="0">
              <a:lnSpc>
                <a:spcPct val="115000"/>
              </a:lnSpc>
              <a:spcBef>
                <a:spcPts val="0"/>
              </a:spcBef>
              <a:spcAft>
                <a:spcPts val="0"/>
              </a:spcAft>
              <a:buNone/>
            </a:pPr>
            <a:r>
              <a:rPr lang="en">
                <a:solidFill>
                  <a:srgbClr val="24292E"/>
                </a:solidFill>
              </a:rPr>
              <a:t>1. Limiting search by _______ is key to faster results and is a best practice.</a:t>
            </a:r>
            <a:endParaRPr>
              <a:solidFill>
                <a:srgbClr val="24292E"/>
              </a:solidFill>
            </a:endParaRPr>
          </a:p>
          <a:p>
            <a:pPr marL="0" lvl="0" indent="0" algn="l" rtl="0">
              <a:lnSpc>
                <a:spcPct val="115000"/>
              </a:lnSpc>
              <a:spcBef>
                <a:spcPts val="1200"/>
              </a:spcBef>
              <a:spcAft>
                <a:spcPts val="0"/>
              </a:spcAft>
              <a:buNone/>
            </a:pPr>
            <a:r>
              <a:rPr lang="en">
                <a:solidFill>
                  <a:srgbClr val="24292E"/>
                </a:solidFill>
                <a:highlight>
                  <a:srgbClr val="FFFF00"/>
                </a:highlight>
              </a:rPr>
              <a:t>Time</a:t>
            </a:r>
            <a:endParaRPr>
              <a:solidFill>
                <a:srgbClr val="24292E"/>
              </a:solidFill>
            </a:endParaRPr>
          </a:p>
          <a:p>
            <a:pPr marL="0" lvl="0" indent="0" algn="l" rtl="0">
              <a:lnSpc>
                <a:spcPct val="115000"/>
              </a:lnSpc>
              <a:spcBef>
                <a:spcPts val="1200"/>
              </a:spcBef>
              <a:spcAft>
                <a:spcPts val="0"/>
              </a:spcAft>
              <a:buNone/>
            </a:pPr>
            <a:r>
              <a:rPr lang="en">
                <a:solidFill>
                  <a:srgbClr val="24292E"/>
                </a:solidFill>
              </a:rPr>
              <a:t>2. What are the three main search modes?</a:t>
            </a:r>
            <a:endParaRPr>
              <a:solidFill>
                <a:srgbClr val="24292E"/>
              </a:solidFill>
            </a:endParaRPr>
          </a:p>
          <a:p>
            <a:pPr marL="0" lvl="0" indent="0" algn="l" rtl="0">
              <a:lnSpc>
                <a:spcPct val="115000"/>
              </a:lnSpc>
              <a:spcBef>
                <a:spcPts val="1200"/>
              </a:spcBef>
              <a:spcAft>
                <a:spcPts val="0"/>
              </a:spcAft>
              <a:buNone/>
            </a:pPr>
            <a:endParaRPr>
              <a:solidFill>
                <a:srgbClr val="24292E"/>
              </a:solidFill>
            </a:endParaRPr>
          </a:p>
          <a:p>
            <a:pPr marL="0" lvl="0" indent="0" algn="l" rtl="0">
              <a:lnSpc>
                <a:spcPct val="115000"/>
              </a:lnSpc>
              <a:spcBef>
                <a:spcPts val="1200"/>
              </a:spcBef>
              <a:spcAft>
                <a:spcPts val="0"/>
              </a:spcAft>
              <a:buNone/>
            </a:pPr>
            <a:r>
              <a:rPr lang="en">
                <a:solidFill>
                  <a:srgbClr val="24292E"/>
                </a:solidFill>
              </a:rPr>
              <a:t>3. _______ mode has discovery OFF for event searches. No event or field data for stats searches.</a:t>
            </a:r>
            <a:endParaRPr>
              <a:solidFill>
                <a:srgbClr val="24292E"/>
              </a:solidFill>
            </a:endParaRPr>
          </a:p>
          <a:p>
            <a:pPr marL="0" lvl="0" indent="0" algn="l" rtl="0">
              <a:lnSpc>
                <a:spcPct val="115000"/>
              </a:lnSpc>
              <a:spcBef>
                <a:spcPts val="1200"/>
              </a:spcBef>
              <a:spcAft>
                <a:spcPts val="0"/>
              </a:spcAft>
              <a:buNone/>
            </a:pPr>
            <a:endParaRPr>
              <a:solidFill>
                <a:srgbClr val="24292E"/>
              </a:solidFill>
            </a:endParaRPr>
          </a:p>
          <a:p>
            <a:pPr marL="0" lvl="0" indent="0" algn="l" rtl="0">
              <a:lnSpc>
                <a:spcPct val="115000"/>
              </a:lnSpc>
              <a:spcBef>
                <a:spcPts val="1200"/>
              </a:spcBef>
              <a:spcAft>
                <a:spcPts val="0"/>
              </a:spcAft>
              <a:buNone/>
            </a:pPr>
            <a:r>
              <a:rPr lang="en">
                <a:solidFill>
                  <a:srgbClr val="24292E"/>
                </a:solidFill>
              </a:rPr>
              <a:t>4. _______ mode has all events and field data; switches to this mode after visualization.</a:t>
            </a:r>
            <a:endParaRPr>
              <a:solidFill>
                <a:srgbClr val="24292E"/>
              </a:solidFill>
            </a:endParaRPr>
          </a:p>
          <a:p>
            <a:pPr marL="0" lvl="0" indent="0" algn="l" rtl="0">
              <a:lnSpc>
                <a:spcPct val="115000"/>
              </a:lnSpc>
              <a:spcBef>
                <a:spcPts val="1200"/>
              </a:spcBef>
              <a:spcAft>
                <a:spcPts val="0"/>
              </a:spcAft>
              <a:buNone/>
            </a:pPr>
            <a:endParaRPr>
              <a:solidFill>
                <a:srgbClr val="24292E"/>
              </a:solidFill>
            </a:endParaRPr>
          </a:p>
          <a:p>
            <a:pPr marL="0" lvl="0" indent="0" algn="l" rtl="0">
              <a:spcBef>
                <a:spcPts val="1200"/>
              </a:spcBef>
              <a:spcAft>
                <a:spcPts val="800"/>
              </a:spcAft>
              <a:buNone/>
            </a:pP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348"/>
        <p:cNvGrpSpPr/>
        <p:nvPr/>
      </p:nvGrpSpPr>
      <p:grpSpPr>
        <a:xfrm>
          <a:off x="0" y="0"/>
          <a:ext cx="0" cy="0"/>
          <a:chOff x="0" y="0"/>
          <a:chExt cx="0" cy="0"/>
        </a:xfrm>
      </p:grpSpPr>
      <p:sp>
        <p:nvSpPr>
          <p:cNvPr id="2349" name="Google Shape;2349;p13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Using Pipes in Splunk Review</a:t>
            </a:r>
            <a:endParaRPr/>
          </a:p>
        </p:txBody>
      </p:sp>
      <p:sp>
        <p:nvSpPr>
          <p:cNvPr id="2350" name="Google Shape;2350;p137"/>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Answer the Questions / Fill in the Blanks </a:t>
            </a:r>
            <a:endParaRPr/>
          </a:p>
        </p:txBody>
      </p:sp>
      <p:sp>
        <p:nvSpPr>
          <p:cNvPr id="2351" name="Google Shape;2351;p13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34</a:t>
            </a:fld>
            <a:endParaRPr/>
          </a:p>
        </p:txBody>
      </p:sp>
      <p:sp>
        <p:nvSpPr>
          <p:cNvPr id="2352" name="Google Shape;2352;p137"/>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353" name="Google Shape;2353;p137"/>
          <p:cNvSpPr txBox="1">
            <a:spLocks noGrp="1"/>
          </p:cNvSpPr>
          <p:nvPr>
            <p:ph type="body" idx="3"/>
          </p:nvPr>
        </p:nvSpPr>
        <p:spPr>
          <a:xfrm>
            <a:off x="175" y="1284250"/>
            <a:ext cx="9144000" cy="3622200"/>
          </a:xfrm>
          <a:prstGeom prst="rect">
            <a:avLst/>
          </a:prstGeom>
        </p:spPr>
        <p:txBody>
          <a:bodyPr spcFirstLastPara="1" wrap="square" lIns="457200" tIns="0" rIns="457200" bIns="914400" anchor="t" anchorCtr="0">
            <a:noAutofit/>
          </a:bodyPr>
          <a:lstStyle/>
          <a:p>
            <a:pPr marL="0" lvl="0" indent="0" algn="l" rtl="0">
              <a:lnSpc>
                <a:spcPct val="115000"/>
              </a:lnSpc>
              <a:spcBef>
                <a:spcPts val="0"/>
              </a:spcBef>
              <a:spcAft>
                <a:spcPts val="0"/>
              </a:spcAft>
              <a:buNone/>
            </a:pPr>
            <a:r>
              <a:rPr lang="en">
                <a:solidFill>
                  <a:srgbClr val="24292E"/>
                </a:solidFill>
              </a:rPr>
              <a:t>1. Limiting search by _______ is key to faster results and is a best practice.</a:t>
            </a:r>
            <a:endParaRPr>
              <a:solidFill>
                <a:srgbClr val="24292E"/>
              </a:solidFill>
            </a:endParaRPr>
          </a:p>
          <a:p>
            <a:pPr marL="0" lvl="0" indent="0" algn="l" rtl="0">
              <a:lnSpc>
                <a:spcPct val="115000"/>
              </a:lnSpc>
              <a:spcBef>
                <a:spcPts val="1200"/>
              </a:spcBef>
              <a:spcAft>
                <a:spcPts val="0"/>
              </a:spcAft>
              <a:buNone/>
            </a:pPr>
            <a:r>
              <a:rPr lang="en">
                <a:solidFill>
                  <a:srgbClr val="24292E"/>
                </a:solidFill>
                <a:highlight>
                  <a:srgbClr val="FFFF00"/>
                </a:highlight>
              </a:rPr>
              <a:t>Time</a:t>
            </a:r>
            <a:endParaRPr>
              <a:solidFill>
                <a:srgbClr val="24292E"/>
              </a:solidFill>
            </a:endParaRPr>
          </a:p>
          <a:p>
            <a:pPr marL="0" lvl="0" indent="0" algn="l" rtl="0">
              <a:lnSpc>
                <a:spcPct val="115000"/>
              </a:lnSpc>
              <a:spcBef>
                <a:spcPts val="1200"/>
              </a:spcBef>
              <a:spcAft>
                <a:spcPts val="0"/>
              </a:spcAft>
              <a:buNone/>
            </a:pPr>
            <a:r>
              <a:rPr lang="en">
                <a:solidFill>
                  <a:srgbClr val="24292E"/>
                </a:solidFill>
              </a:rPr>
              <a:t>2. What are the three main search modes?</a:t>
            </a:r>
            <a:endParaRPr>
              <a:solidFill>
                <a:srgbClr val="24292E"/>
              </a:solidFill>
            </a:endParaRPr>
          </a:p>
          <a:p>
            <a:pPr marL="0" lvl="0" indent="0" algn="l" rtl="0">
              <a:lnSpc>
                <a:spcPct val="115000"/>
              </a:lnSpc>
              <a:spcBef>
                <a:spcPts val="1200"/>
              </a:spcBef>
              <a:spcAft>
                <a:spcPts val="0"/>
              </a:spcAft>
              <a:buNone/>
            </a:pPr>
            <a:r>
              <a:rPr lang="en" b="1">
                <a:solidFill>
                  <a:srgbClr val="24292E"/>
                </a:solidFill>
                <a:highlight>
                  <a:srgbClr val="FFFF00"/>
                </a:highlight>
              </a:rPr>
              <a:t>Fast, Verbose, and Smart</a:t>
            </a:r>
            <a:endParaRPr>
              <a:solidFill>
                <a:srgbClr val="24292E"/>
              </a:solidFill>
            </a:endParaRPr>
          </a:p>
          <a:p>
            <a:pPr marL="0" lvl="0" indent="0" algn="l" rtl="0">
              <a:lnSpc>
                <a:spcPct val="115000"/>
              </a:lnSpc>
              <a:spcBef>
                <a:spcPts val="1200"/>
              </a:spcBef>
              <a:spcAft>
                <a:spcPts val="0"/>
              </a:spcAft>
              <a:buNone/>
            </a:pPr>
            <a:r>
              <a:rPr lang="en">
                <a:solidFill>
                  <a:srgbClr val="24292E"/>
                </a:solidFill>
              </a:rPr>
              <a:t>3. _______ mode has discovery OFF for event searches. No event or field data for stats searches.</a:t>
            </a:r>
            <a:endParaRPr>
              <a:solidFill>
                <a:srgbClr val="24292E"/>
              </a:solidFill>
            </a:endParaRPr>
          </a:p>
          <a:p>
            <a:pPr marL="0" lvl="0" indent="0" algn="l" rtl="0">
              <a:lnSpc>
                <a:spcPct val="115000"/>
              </a:lnSpc>
              <a:spcBef>
                <a:spcPts val="1200"/>
              </a:spcBef>
              <a:spcAft>
                <a:spcPts val="0"/>
              </a:spcAft>
              <a:buNone/>
            </a:pPr>
            <a:endParaRPr>
              <a:solidFill>
                <a:srgbClr val="24292E"/>
              </a:solidFill>
              <a:highlight>
                <a:srgbClr val="FFFF00"/>
              </a:highlight>
            </a:endParaRPr>
          </a:p>
          <a:p>
            <a:pPr marL="0" lvl="0" indent="0" algn="l" rtl="0">
              <a:lnSpc>
                <a:spcPct val="115000"/>
              </a:lnSpc>
              <a:spcBef>
                <a:spcPts val="1200"/>
              </a:spcBef>
              <a:spcAft>
                <a:spcPts val="0"/>
              </a:spcAft>
              <a:buNone/>
            </a:pPr>
            <a:r>
              <a:rPr lang="en">
                <a:solidFill>
                  <a:srgbClr val="24292E"/>
                </a:solidFill>
              </a:rPr>
              <a:t>4. _______ mode has all events and field data; switches to this mode after visualization.</a:t>
            </a:r>
            <a:endParaRPr>
              <a:solidFill>
                <a:srgbClr val="24292E"/>
              </a:solidFill>
            </a:endParaRPr>
          </a:p>
          <a:p>
            <a:pPr marL="0" lvl="0" indent="0" algn="l" rtl="0">
              <a:lnSpc>
                <a:spcPct val="115000"/>
              </a:lnSpc>
              <a:spcBef>
                <a:spcPts val="1200"/>
              </a:spcBef>
              <a:spcAft>
                <a:spcPts val="0"/>
              </a:spcAft>
              <a:buNone/>
            </a:pPr>
            <a:endParaRPr>
              <a:solidFill>
                <a:srgbClr val="24292E"/>
              </a:solidFill>
            </a:endParaRPr>
          </a:p>
          <a:p>
            <a:pPr marL="0" lvl="0" indent="0" algn="l" rtl="0">
              <a:spcBef>
                <a:spcPts val="1200"/>
              </a:spcBef>
              <a:spcAft>
                <a:spcPts val="800"/>
              </a:spcAft>
              <a:buNone/>
            </a:pP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357"/>
        <p:cNvGrpSpPr/>
        <p:nvPr/>
      </p:nvGrpSpPr>
      <p:grpSpPr>
        <a:xfrm>
          <a:off x="0" y="0"/>
          <a:ext cx="0" cy="0"/>
          <a:chOff x="0" y="0"/>
          <a:chExt cx="0" cy="0"/>
        </a:xfrm>
      </p:grpSpPr>
      <p:sp>
        <p:nvSpPr>
          <p:cNvPr id="2358" name="Google Shape;2358;p138"/>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Using Pipes in Splunk Review</a:t>
            </a:r>
            <a:endParaRPr/>
          </a:p>
        </p:txBody>
      </p:sp>
      <p:sp>
        <p:nvSpPr>
          <p:cNvPr id="2359" name="Google Shape;2359;p138"/>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Answer the Questions / Fill in the Blanks </a:t>
            </a:r>
            <a:endParaRPr/>
          </a:p>
        </p:txBody>
      </p:sp>
      <p:sp>
        <p:nvSpPr>
          <p:cNvPr id="2360" name="Google Shape;2360;p13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35</a:t>
            </a:fld>
            <a:endParaRPr/>
          </a:p>
        </p:txBody>
      </p:sp>
      <p:sp>
        <p:nvSpPr>
          <p:cNvPr id="2361" name="Google Shape;2361;p138"/>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362" name="Google Shape;2362;p138"/>
          <p:cNvSpPr txBox="1">
            <a:spLocks noGrp="1"/>
          </p:cNvSpPr>
          <p:nvPr>
            <p:ph type="body" idx="3"/>
          </p:nvPr>
        </p:nvSpPr>
        <p:spPr>
          <a:xfrm>
            <a:off x="175" y="1284250"/>
            <a:ext cx="9144000" cy="3622200"/>
          </a:xfrm>
          <a:prstGeom prst="rect">
            <a:avLst/>
          </a:prstGeom>
        </p:spPr>
        <p:txBody>
          <a:bodyPr spcFirstLastPara="1" wrap="square" lIns="457200" tIns="0" rIns="457200" bIns="914400" anchor="t" anchorCtr="0">
            <a:noAutofit/>
          </a:bodyPr>
          <a:lstStyle/>
          <a:p>
            <a:pPr marL="0" lvl="0" indent="0" algn="l" rtl="0">
              <a:lnSpc>
                <a:spcPct val="115000"/>
              </a:lnSpc>
              <a:spcBef>
                <a:spcPts val="0"/>
              </a:spcBef>
              <a:spcAft>
                <a:spcPts val="0"/>
              </a:spcAft>
              <a:buNone/>
            </a:pPr>
            <a:r>
              <a:rPr lang="en">
                <a:solidFill>
                  <a:srgbClr val="24292E"/>
                </a:solidFill>
              </a:rPr>
              <a:t>1. Limiting search by _______ is key to faster results and is a best practice.</a:t>
            </a:r>
            <a:endParaRPr>
              <a:solidFill>
                <a:srgbClr val="24292E"/>
              </a:solidFill>
            </a:endParaRPr>
          </a:p>
          <a:p>
            <a:pPr marL="0" lvl="0" indent="0" algn="l" rtl="0">
              <a:lnSpc>
                <a:spcPct val="115000"/>
              </a:lnSpc>
              <a:spcBef>
                <a:spcPts val="1200"/>
              </a:spcBef>
              <a:spcAft>
                <a:spcPts val="0"/>
              </a:spcAft>
              <a:buNone/>
            </a:pPr>
            <a:r>
              <a:rPr lang="en">
                <a:solidFill>
                  <a:srgbClr val="24292E"/>
                </a:solidFill>
                <a:highlight>
                  <a:srgbClr val="FFFF00"/>
                </a:highlight>
              </a:rPr>
              <a:t>Time</a:t>
            </a:r>
            <a:endParaRPr>
              <a:solidFill>
                <a:srgbClr val="24292E"/>
              </a:solidFill>
            </a:endParaRPr>
          </a:p>
          <a:p>
            <a:pPr marL="0" lvl="0" indent="0" algn="l" rtl="0">
              <a:lnSpc>
                <a:spcPct val="115000"/>
              </a:lnSpc>
              <a:spcBef>
                <a:spcPts val="1200"/>
              </a:spcBef>
              <a:spcAft>
                <a:spcPts val="0"/>
              </a:spcAft>
              <a:buNone/>
            </a:pPr>
            <a:r>
              <a:rPr lang="en">
                <a:solidFill>
                  <a:srgbClr val="24292E"/>
                </a:solidFill>
              </a:rPr>
              <a:t>2. What are the three main search modes?</a:t>
            </a:r>
            <a:endParaRPr>
              <a:solidFill>
                <a:srgbClr val="24292E"/>
              </a:solidFill>
            </a:endParaRPr>
          </a:p>
          <a:p>
            <a:pPr marL="0" lvl="0" indent="0" algn="l" rtl="0">
              <a:lnSpc>
                <a:spcPct val="115000"/>
              </a:lnSpc>
              <a:spcBef>
                <a:spcPts val="1200"/>
              </a:spcBef>
              <a:spcAft>
                <a:spcPts val="0"/>
              </a:spcAft>
              <a:buNone/>
            </a:pPr>
            <a:r>
              <a:rPr lang="en" b="1">
                <a:solidFill>
                  <a:srgbClr val="24292E"/>
                </a:solidFill>
                <a:highlight>
                  <a:srgbClr val="FFFF00"/>
                </a:highlight>
              </a:rPr>
              <a:t>Fast, Verbose, and Smart</a:t>
            </a:r>
            <a:endParaRPr>
              <a:solidFill>
                <a:srgbClr val="24292E"/>
              </a:solidFill>
            </a:endParaRPr>
          </a:p>
          <a:p>
            <a:pPr marL="0" lvl="0" indent="0" algn="l" rtl="0">
              <a:lnSpc>
                <a:spcPct val="115000"/>
              </a:lnSpc>
              <a:spcBef>
                <a:spcPts val="1200"/>
              </a:spcBef>
              <a:spcAft>
                <a:spcPts val="0"/>
              </a:spcAft>
              <a:buNone/>
            </a:pPr>
            <a:r>
              <a:rPr lang="en">
                <a:solidFill>
                  <a:srgbClr val="24292E"/>
                </a:solidFill>
              </a:rPr>
              <a:t>3. _______ mode has discovery OFF for event searches. No event or field data for stats searches.</a:t>
            </a:r>
            <a:endParaRPr>
              <a:solidFill>
                <a:srgbClr val="24292E"/>
              </a:solidFill>
            </a:endParaRPr>
          </a:p>
          <a:p>
            <a:pPr marL="0" lvl="0" indent="0" algn="l" rtl="0">
              <a:lnSpc>
                <a:spcPct val="115000"/>
              </a:lnSpc>
              <a:spcBef>
                <a:spcPts val="1200"/>
              </a:spcBef>
              <a:spcAft>
                <a:spcPts val="0"/>
              </a:spcAft>
              <a:buClr>
                <a:schemeClr val="dk1"/>
              </a:buClr>
              <a:buSzPts val="1100"/>
              <a:buFont typeface="Arial"/>
              <a:buNone/>
            </a:pPr>
            <a:r>
              <a:rPr lang="en">
                <a:solidFill>
                  <a:srgbClr val="24292E"/>
                </a:solidFill>
                <a:highlight>
                  <a:srgbClr val="FFFF00"/>
                </a:highlight>
              </a:rPr>
              <a:t>Fast</a:t>
            </a:r>
            <a:endParaRPr>
              <a:solidFill>
                <a:srgbClr val="24292E"/>
              </a:solidFill>
              <a:highlight>
                <a:srgbClr val="FFFF00"/>
              </a:highlight>
            </a:endParaRPr>
          </a:p>
          <a:p>
            <a:pPr marL="0" lvl="0" indent="0" algn="l" rtl="0">
              <a:lnSpc>
                <a:spcPct val="115000"/>
              </a:lnSpc>
              <a:spcBef>
                <a:spcPts val="1200"/>
              </a:spcBef>
              <a:spcAft>
                <a:spcPts val="0"/>
              </a:spcAft>
              <a:buNone/>
            </a:pPr>
            <a:r>
              <a:rPr lang="en">
                <a:solidFill>
                  <a:srgbClr val="24292E"/>
                </a:solidFill>
              </a:rPr>
              <a:t>4. _______ mode has all events and field data; switches to this mode after visualization.</a:t>
            </a:r>
            <a:endParaRPr>
              <a:solidFill>
                <a:srgbClr val="24292E"/>
              </a:solidFill>
            </a:endParaRPr>
          </a:p>
          <a:p>
            <a:pPr marL="0" lvl="0" indent="0" algn="l" rtl="0">
              <a:lnSpc>
                <a:spcPct val="115000"/>
              </a:lnSpc>
              <a:spcBef>
                <a:spcPts val="1200"/>
              </a:spcBef>
              <a:spcAft>
                <a:spcPts val="0"/>
              </a:spcAft>
              <a:buNone/>
            </a:pPr>
            <a:endParaRPr>
              <a:solidFill>
                <a:srgbClr val="24292E"/>
              </a:solidFill>
            </a:endParaRPr>
          </a:p>
          <a:p>
            <a:pPr marL="0" lvl="0" indent="0" algn="l" rtl="0">
              <a:spcBef>
                <a:spcPts val="1200"/>
              </a:spcBef>
              <a:spcAft>
                <a:spcPts val="800"/>
              </a:spcAft>
              <a:buNone/>
            </a:pP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366"/>
        <p:cNvGrpSpPr/>
        <p:nvPr/>
      </p:nvGrpSpPr>
      <p:grpSpPr>
        <a:xfrm>
          <a:off x="0" y="0"/>
          <a:ext cx="0" cy="0"/>
          <a:chOff x="0" y="0"/>
          <a:chExt cx="0" cy="0"/>
        </a:xfrm>
      </p:grpSpPr>
      <p:sp>
        <p:nvSpPr>
          <p:cNvPr id="2367" name="Google Shape;2367;p139"/>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Using Pipes in Splunk Review</a:t>
            </a:r>
            <a:endParaRPr/>
          </a:p>
        </p:txBody>
      </p:sp>
      <p:sp>
        <p:nvSpPr>
          <p:cNvPr id="2368" name="Google Shape;2368;p139"/>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Answer the Questions / Fill in the Blanks </a:t>
            </a:r>
            <a:endParaRPr/>
          </a:p>
        </p:txBody>
      </p:sp>
      <p:sp>
        <p:nvSpPr>
          <p:cNvPr id="2369" name="Google Shape;2369;p13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36</a:t>
            </a:fld>
            <a:endParaRPr/>
          </a:p>
        </p:txBody>
      </p:sp>
      <p:sp>
        <p:nvSpPr>
          <p:cNvPr id="2370" name="Google Shape;2370;p139"/>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371" name="Google Shape;2371;p139"/>
          <p:cNvSpPr txBox="1">
            <a:spLocks noGrp="1"/>
          </p:cNvSpPr>
          <p:nvPr>
            <p:ph type="body" idx="3"/>
          </p:nvPr>
        </p:nvSpPr>
        <p:spPr>
          <a:xfrm>
            <a:off x="175" y="1284250"/>
            <a:ext cx="9144000" cy="3622200"/>
          </a:xfrm>
          <a:prstGeom prst="rect">
            <a:avLst/>
          </a:prstGeom>
        </p:spPr>
        <p:txBody>
          <a:bodyPr spcFirstLastPara="1" wrap="square" lIns="457200" tIns="0" rIns="457200" bIns="914400" anchor="t" anchorCtr="0">
            <a:noAutofit/>
          </a:bodyPr>
          <a:lstStyle/>
          <a:p>
            <a:pPr marL="0" lvl="0" indent="0" algn="l" rtl="0">
              <a:lnSpc>
                <a:spcPct val="115000"/>
              </a:lnSpc>
              <a:spcBef>
                <a:spcPts val="0"/>
              </a:spcBef>
              <a:spcAft>
                <a:spcPts val="0"/>
              </a:spcAft>
              <a:buNone/>
            </a:pPr>
            <a:r>
              <a:rPr lang="en">
                <a:solidFill>
                  <a:srgbClr val="24292E"/>
                </a:solidFill>
              </a:rPr>
              <a:t>1. Limiting search by _______ is key to faster results and is a best practice</a:t>
            </a:r>
            <a:endParaRPr>
              <a:solidFill>
                <a:srgbClr val="24292E"/>
              </a:solidFill>
            </a:endParaRPr>
          </a:p>
          <a:p>
            <a:pPr marL="0" lvl="0" indent="0" algn="l" rtl="0">
              <a:lnSpc>
                <a:spcPct val="115000"/>
              </a:lnSpc>
              <a:spcBef>
                <a:spcPts val="1200"/>
              </a:spcBef>
              <a:spcAft>
                <a:spcPts val="0"/>
              </a:spcAft>
              <a:buNone/>
            </a:pPr>
            <a:r>
              <a:rPr lang="en">
                <a:solidFill>
                  <a:srgbClr val="24292E"/>
                </a:solidFill>
                <a:highlight>
                  <a:srgbClr val="FFFF00"/>
                </a:highlight>
              </a:rPr>
              <a:t>Time</a:t>
            </a:r>
            <a:endParaRPr>
              <a:solidFill>
                <a:srgbClr val="24292E"/>
              </a:solidFill>
            </a:endParaRPr>
          </a:p>
          <a:p>
            <a:pPr marL="0" lvl="0" indent="0" algn="l" rtl="0">
              <a:lnSpc>
                <a:spcPct val="115000"/>
              </a:lnSpc>
              <a:spcBef>
                <a:spcPts val="1200"/>
              </a:spcBef>
              <a:spcAft>
                <a:spcPts val="0"/>
              </a:spcAft>
              <a:buNone/>
            </a:pPr>
            <a:r>
              <a:rPr lang="en">
                <a:solidFill>
                  <a:srgbClr val="24292E"/>
                </a:solidFill>
              </a:rPr>
              <a:t>2. What are the three main search modes?</a:t>
            </a:r>
            <a:endParaRPr>
              <a:solidFill>
                <a:srgbClr val="24292E"/>
              </a:solidFill>
            </a:endParaRPr>
          </a:p>
          <a:p>
            <a:pPr marL="0" lvl="0" indent="0" algn="l" rtl="0">
              <a:lnSpc>
                <a:spcPct val="115000"/>
              </a:lnSpc>
              <a:spcBef>
                <a:spcPts val="1200"/>
              </a:spcBef>
              <a:spcAft>
                <a:spcPts val="0"/>
              </a:spcAft>
              <a:buNone/>
            </a:pPr>
            <a:r>
              <a:rPr lang="en" b="1">
                <a:solidFill>
                  <a:srgbClr val="24292E"/>
                </a:solidFill>
                <a:highlight>
                  <a:srgbClr val="FFFF00"/>
                </a:highlight>
              </a:rPr>
              <a:t>Fast, Verbose, and Smart</a:t>
            </a:r>
            <a:endParaRPr>
              <a:solidFill>
                <a:srgbClr val="24292E"/>
              </a:solidFill>
            </a:endParaRPr>
          </a:p>
          <a:p>
            <a:pPr marL="0" lvl="0" indent="0" algn="l" rtl="0">
              <a:lnSpc>
                <a:spcPct val="115000"/>
              </a:lnSpc>
              <a:spcBef>
                <a:spcPts val="1200"/>
              </a:spcBef>
              <a:spcAft>
                <a:spcPts val="0"/>
              </a:spcAft>
              <a:buNone/>
            </a:pPr>
            <a:r>
              <a:rPr lang="en">
                <a:solidFill>
                  <a:srgbClr val="24292E"/>
                </a:solidFill>
              </a:rPr>
              <a:t>3. _______ mode has discovery OFF for event searches. No event or field data for stats searches.</a:t>
            </a:r>
            <a:endParaRPr>
              <a:solidFill>
                <a:srgbClr val="24292E"/>
              </a:solidFill>
            </a:endParaRPr>
          </a:p>
          <a:p>
            <a:pPr marL="0" lvl="0" indent="0" algn="l" rtl="0">
              <a:lnSpc>
                <a:spcPct val="115000"/>
              </a:lnSpc>
              <a:spcBef>
                <a:spcPts val="1200"/>
              </a:spcBef>
              <a:spcAft>
                <a:spcPts val="0"/>
              </a:spcAft>
              <a:buNone/>
            </a:pPr>
            <a:r>
              <a:rPr lang="en" b="1">
                <a:solidFill>
                  <a:srgbClr val="24292E"/>
                </a:solidFill>
                <a:highlight>
                  <a:srgbClr val="FFFF00"/>
                </a:highlight>
              </a:rPr>
              <a:t>Fast</a:t>
            </a:r>
            <a:endParaRPr b="1">
              <a:solidFill>
                <a:srgbClr val="24292E"/>
              </a:solidFill>
              <a:highlight>
                <a:srgbClr val="FFFF00"/>
              </a:highlight>
            </a:endParaRPr>
          </a:p>
          <a:p>
            <a:pPr marL="0" lvl="0" indent="0" algn="l" rtl="0">
              <a:lnSpc>
                <a:spcPct val="115000"/>
              </a:lnSpc>
              <a:spcBef>
                <a:spcPts val="1200"/>
              </a:spcBef>
              <a:spcAft>
                <a:spcPts val="0"/>
              </a:spcAft>
              <a:buNone/>
            </a:pPr>
            <a:r>
              <a:rPr lang="en">
                <a:solidFill>
                  <a:srgbClr val="24292E"/>
                </a:solidFill>
              </a:rPr>
              <a:t>4. _______ mode has all events and field data; switches to this mode after visualization.</a:t>
            </a:r>
            <a:endParaRPr>
              <a:solidFill>
                <a:srgbClr val="24292E"/>
              </a:solidFill>
            </a:endParaRPr>
          </a:p>
          <a:p>
            <a:pPr marL="0" lvl="0" indent="0" algn="l" rtl="0">
              <a:lnSpc>
                <a:spcPct val="115000"/>
              </a:lnSpc>
              <a:spcBef>
                <a:spcPts val="1200"/>
              </a:spcBef>
              <a:spcAft>
                <a:spcPts val="0"/>
              </a:spcAft>
              <a:buClr>
                <a:schemeClr val="dk1"/>
              </a:buClr>
              <a:buSzPts val="1100"/>
              <a:buFont typeface="Arial"/>
              <a:buNone/>
            </a:pPr>
            <a:r>
              <a:rPr lang="en" b="1">
                <a:solidFill>
                  <a:srgbClr val="24292E"/>
                </a:solidFill>
                <a:highlight>
                  <a:srgbClr val="FFFF00"/>
                </a:highlight>
              </a:rPr>
              <a:t>Verbose</a:t>
            </a:r>
            <a:endParaRPr b="1">
              <a:solidFill>
                <a:srgbClr val="24292E"/>
              </a:solidFill>
              <a:highlight>
                <a:srgbClr val="FFFF00"/>
              </a:highlight>
            </a:endParaRPr>
          </a:p>
          <a:p>
            <a:pPr marL="0" lvl="0" indent="0" algn="l" rtl="0">
              <a:lnSpc>
                <a:spcPct val="115000"/>
              </a:lnSpc>
              <a:spcBef>
                <a:spcPts val="1200"/>
              </a:spcBef>
              <a:spcAft>
                <a:spcPts val="0"/>
              </a:spcAft>
              <a:buNone/>
            </a:pPr>
            <a:endParaRPr>
              <a:solidFill>
                <a:srgbClr val="24292E"/>
              </a:solidFill>
            </a:endParaRPr>
          </a:p>
          <a:p>
            <a:pPr marL="0" lvl="0" indent="0" algn="l" rtl="0">
              <a:spcBef>
                <a:spcPts val="1200"/>
              </a:spcBef>
              <a:spcAft>
                <a:spcPts val="800"/>
              </a:spcAft>
              <a:buNone/>
            </a:pP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375"/>
        <p:cNvGrpSpPr/>
        <p:nvPr/>
      </p:nvGrpSpPr>
      <p:grpSpPr>
        <a:xfrm>
          <a:off x="0" y="0"/>
          <a:ext cx="0" cy="0"/>
          <a:chOff x="0" y="0"/>
          <a:chExt cx="0" cy="0"/>
        </a:xfrm>
      </p:grpSpPr>
      <p:sp>
        <p:nvSpPr>
          <p:cNvPr id="2376" name="Google Shape;2376;p14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Using Pipes in Splunk Review</a:t>
            </a:r>
            <a:endParaRPr/>
          </a:p>
        </p:txBody>
      </p:sp>
      <p:sp>
        <p:nvSpPr>
          <p:cNvPr id="2377" name="Google Shape;2377;p140"/>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Answer the Questions / Fill in the Blanks </a:t>
            </a:r>
            <a:endParaRPr/>
          </a:p>
        </p:txBody>
      </p:sp>
      <p:sp>
        <p:nvSpPr>
          <p:cNvPr id="2378" name="Google Shape;2378;p14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37</a:t>
            </a:fld>
            <a:endParaRPr/>
          </a:p>
        </p:txBody>
      </p:sp>
      <p:sp>
        <p:nvSpPr>
          <p:cNvPr id="2379" name="Google Shape;2379;p140"/>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380" name="Google Shape;2380;p140"/>
          <p:cNvSpPr txBox="1">
            <a:spLocks noGrp="1"/>
          </p:cNvSpPr>
          <p:nvPr>
            <p:ph type="body" idx="3"/>
          </p:nvPr>
        </p:nvSpPr>
        <p:spPr>
          <a:xfrm>
            <a:off x="175" y="1284250"/>
            <a:ext cx="9144000" cy="3622200"/>
          </a:xfrm>
          <a:prstGeom prst="rect">
            <a:avLst/>
          </a:prstGeom>
        </p:spPr>
        <p:txBody>
          <a:bodyPr spcFirstLastPara="1" wrap="square" lIns="457200" tIns="0" rIns="457200" bIns="914400" anchor="t" anchorCtr="0">
            <a:noAutofit/>
          </a:bodyPr>
          <a:lstStyle/>
          <a:p>
            <a:pPr marL="0" lvl="0" indent="0" algn="l" rtl="0">
              <a:lnSpc>
                <a:spcPct val="114000"/>
              </a:lnSpc>
              <a:spcBef>
                <a:spcPts val="300"/>
              </a:spcBef>
              <a:spcAft>
                <a:spcPts val="0"/>
              </a:spcAft>
              <a:buNone/>
            </a:pPr>
            <a:r>
              <a:rPr lang="en"/>
              <a:t>5. _______ mode (default-based on search string data) has field discovery ON for event searches. No event or field data for stats searches.</a:t>
            </a:r>
            <a:endParaRPr/>
          </a:p>
          <a:p>
            <a:pPr marL="0" lvl="0" indent="0" algn="l" rtl="0">
              <a:lnSpc>
                <a:spcPct val="114000"/>
              </a:lnSpc>
              <a:spcBef>
                <a:spcPts val="500"/>
              </a:spcBef>
              <a:spcAft>
                <a:spcPts val="0"/>
              </a:spcAft>
              <a:buNone/>
            </a:pPr>
            <a:endParaRPr>
              <a:highlight>
                <a:srgbClr val="FFFF00"/>
              </a:highlight>
            </a:endParaRPr>
          </a:p>
          <a:p>
            <a:pPr marL="0" lvl="0" indent="0" algn="l" rtl="0">
              <a:lnSpc>
                <a:spcPct val="114000"/>
              </a:lnSpc>
              <a:spcBef>
                <a:spcPts val="500"/>
              </a:spcBef>
              <a:spcAft>
                <a:spcPts val="0"/>
              </a:spcAft>
              <a:buNone/>
            </a:pPr>
            <a:r>
              <a:rPr lang="en"/>
              <a:t>6. List the three booleans operators.</a:t>
            </a:r>
            <a:endParaRPr/>
          </a:p>
          <a:p>
            <a:pPr marL="0" lvl="0" indent="0" algn="l" rtl="0">
              <a:lnSpc>
                <a:spcPct val="114000"/>
              </a:lnSpc>
              <a:spcBef>
                <a:spcPts val="500"/>
              </a:spcBef>
              <a:spcAft>
                <a:spcPts val="0"/>
              </a:spcAft>
              <a:buNone/>
            </a:pPr>
            <a:endParaRPr>
              <a:highlight>
                <a:srgbClr val="FFFF00"/>
              </a:highlight>
            </a:endParaRPr>
          </a:p>
          <a:p>
            <a:pPr marL="0" lvl="0" indent="0" algn="l" rtl="0">
              <a:lnSpc>
                <a:spcPct val="114000"/>
              </a:lnSpc>
              <a:spcBef>
                <a:spcPts val="500"/>
              </a:spcBef>
              <a:spcAft>
                <a:spcPts val="0"/>
              </a:spcAft>
              <a:buNone/>
            </a:pPr>
            <a:r>
              <a:rPr lang="en"/>
              <a:t>7. When searching for exact phrases you need to use ________</a:t>
            </a:r>
            <a:endParaRPr/>
          </a:p>
          <a:p>
            <a:pPr marL="0" lvl="0" indent="0" algn="l" rtl="0">
              <a:lnSpc>
                <a:spcPct val="114000"/>
              </a:lnSpc>
              <a:spcBef>
                <a:spcPts val="500"/>
              </a:spcBef>
              <a:spcAft>
                <a:spcPts val="0"/>
              </a:spcAft>
              <a:buNone/>
            </a:pPr>
            <a:endParaRPr/>
          </a:p>
          <a:p>
            <a:pPr marL="0" lvl="0" indent="0" algn="l" rtl="0">
              <a:lnSpc>
                <a:spcPct val="114000"/>
              </a:lnSpc>
              <a:spcBef>
                <a:spcPts val="500"/>
              </a:spcBef>
              <a:spcAft>
                <a:spcPts val="0"/>
              </a:spcAft>
              <a:buNone/>
            </a:pPr>
            <a:r>
              <a:rPr lang="en"/>
              <a:t>8. ________ fields that appear by default are host, sourcetype, source</a:t>
            </a:r>
            <a:endParaRPr/>
          </a:p>
          <a:p>
            <a:pPr marL="0" lvl="0" indent="0" algn="l" rtl="0">
              <a:lnSpc>
                <a:spcPct val="114000"/>
              </a:lnSpc>
              <a:spcBef>
                <a:spcPts val="500"/>
              </a:spcBef>
              <a:spcAft>
                <a:spcPts val="0"/>
              </a:spcAft>
              <a:buNone/>
            </a:pPr>
            <a:endParaRPr>
              <a:highlight>
                <a:srgbClr val="FFFF00"/>
              </a:highlight>
            </a:endParaRPr>
          </a:p>
          <a:p>
            <a:pPr marL="0" lvl="0" indent="0" algn="l" rtl="0">
              <a:lnSpc>
                <a:spcPct val="114000"/>
              </a:lnSpc>
              <a:spcBef>
                <a:spcPts val="500"/>
              </a:spcBef>
              <a:spcAft>
                <a:spcPts val="0"/>
              </a:spcAft>
              <a:buNone/>
            </a:pPr>
            <a:r>
              <a:rPr lang="en"/>
              <a:t>9. Having only the choices of inclusion and exclusion, which is preferable? </a:t>
            </a:r>
            <a:endParaRPr/>
          </a:p>
          <a:p>
            <a:pPr marL="0" lvl="0" indent="0" algn="l" rtl="0">
              <a:lnSpc>
                <a:spcPct val="114000"/>
              </a:lnSpc>
              <a:spcBef>
                <a:spcPts val="500"/>
              </a:spcBef>
              <a:spcAft>
                <a:spcPts val="0"/>
              </a:spcAft>
              <a:buNone/>
            </a:pPr>
            <a:endParaRPr/>
          </a:p>
          <a:p>
            <a:pPr marL="0" lvl="0" indent="0" algn="l" rtl="0">
              <a:lnSpc>
                <a:spcPct val="114000"/>
              </a:lnSpc>
              <a:spcBef>
                <a:spcPts val="500"/>
              </a:spcBef>
              <a:spcAft>
                <a:spcPts val="0"/>
              </a:spcAft>
              <a:buNone/>
            </a:pPr>
            <a:endParaRPr/>
          </a:p>
          <a:p>
            <a:pPr marL="0" lvl="0" indent="0" algn="l" rtl="0">
              <a:lnSpc>
                <a:spcPct val="114000"/>
              </a:lnSpc>
              <a:spcBef>
                <a:spcPts val="500"/>
              </a:spcBef>
              <a:spcAft>
                <a:spcPts val="500"/>
              </a:spcAft>
              <a:buNone/>
            </a:pP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384"/>
        <p:cNvGrpSpPr/>
        <p:nvPr/>
      </p:nvGrpSpPr>
      <p:grpSpPr>
        <a:xfrm>
          <a:off x="0" y="0"/>
          <a:ext cx="0" cy="0"/>
          <a:chOff x="0" y="0"/>
          <a:chExt cx="0" cy="0"/>
        </a:xfrm>
      </p:grpSpPr>
      <p:sp>
        <p:nvSpPr>
          <p:cNvPr id="2385" name="Google Shape;2385;p141"/>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Using Pipes in Splunk Review</a:t>
            </a:r>
            <a:endParaRPr/>
          </a:p>
        </p:txBody>
      </p:sp>
      <p:sp>
        <p:nvSpPr>
          <p:cNvPr id="2386" name="Google Shape;2386;p141"/>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Answer the Questions / Fill in the Blanks </a:t>
            </a:r>
            <a:endParaRPr/>
          </a:p>
        </p:txBody>
      </p:sp>
      <p:sp>
        <p:nvSpPr>
          <p:cNvPr id="2387" name="Google Shape;2387;p14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38</a:t>
            </a:fld>
            <a:endParaRPr/>
          </a:p>
        </p:txBody>
      </p:sp>
      <p:sp>
        <p:nvSpPr>
          <p:cNvPr id="2388" name="Google Shape;2388;p141"/>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389" name="Google Shape;2389;p141"/>
          <p:cNvSpPr txBox="1">
            <a:spLocks noGrp="1"/>
          </p:cNvSpPr>
          <p:nvPr>
            <p:ph type="body" idx="3"/>
          </p:nvPr>
        </p:nvSpPr>
        <p:spPr>
          <a:xfrm>
            <a:off x="175" y="1284250"/>
            <a:ext cx="9144000" cy="3622200"/>
          </a:xfrm>
          <a:prstGeom prst="rect">
            <a:avLst/>
          </a:prstGeom>
        </p:spPr>
        <p:txBody>
          <a:bodyPr spcFirstLastPara="1" wrap="square" lIns="457200" tIns="0" rIns="457200" bIns="914400" anchor="t" anchorCtr="0">
            <a:noAutofit/>
          </a:bodyPr>
          <a:lstStyle/>
          <a:p>
            <a:pPr marL="0" lvl="0" indent="0" algn="l" rtl="0">
              <a:lnSpc>
                <a:spcPct val="114000"/>
              </a:lnSpc>
              <a:spcBef>
                <a:spcPts val="300"/>
              </a:spcBef>
              <a:spcAft>
                <a:spcPts val="0"/>
              </a:spcAft>
              <a:buNone/>
            </a:pPr>
            <a:r>
              <a:rPr lang="en">
                <a:solidFill>
                  <a:srgbClr val="24292E"/>
                </a:solidFill>
              </a:rPr>
              <a:t>5. _______ mode (default-based on search string data) has field discovery ON for event searches. No event or field data for stats searches.</a:t>
            </a:r>
            <a:endParaRPr>
              <a:solidFill>
                <a:srgbClr val="24292E"/>
              </a:solidFill>
            </a:endParaRPr>
          </a:p>
          <a:p>
            <a:pPr marL="0" lvl="0" indent="0" algn="l" rtl="0">
              <a:lnSpc>
                <a:spcPct val="114000"/>
              </a:lnSpc>
              <a:spcBef>
                <a:spcPts val="500"/>
              </a:spcBef>
              <a:spcAft>
                <a:spcPts val="0"/>
              </a:spcAft>
              <a:buNone/>
            </a:pPr>
            <a:r>
              <a:rPr lang="en">
                <a:solidFill>
                  <a:srgbClr val="24292E"/>
                </a:solidFill>
                <a:highlight>
                  <a:srgbClr val="FFFF00"/>
                </a:highlight>
              </a:rPr>
              <a:t>Smart</a:t>
            </a:r>
            <a:endParaRPr>
              <a:solidFill>
                <a:srgbClr val="24292E"/>
              </a:solidFill>
              <a:highlight>
                <a:srgbClr val="FFFF00"/>
              </a:highlight>
            </a:endParaRPr>
          </a:p>
          <a:p>
            <a:pPr marL="0" lvl="0" indent="0" algn="l" rtl="0">
              <a:lnSpc>
                <a:spcPct val="114000"/>
              </a:lnSpc>
              <a:spcBef>
                <a:spcPts val="500"/>
              </a:spcBef>
              <a:spcAft>
                <a:spcPts val="0"/>
              </a:spcAft>
              <a:buNone/>
            </a:pPr>
            <a:r>
              <a:rPr lang="en">
                <a:solidFill>
                  <a:srgbClr val="24292E"/>
                </a:solidFill>
              </a:rPr>
              <a:t>6. List the three booleans operators.</a:t>
            </a:r>
            <a:endParaRPr>
              <a:solidFill>
                <a:srgbClr val="24292E"/>
              </a:solidFill>
            </a:endParaRPr>
          </a:p>
          <a:p>
            <a:pPr marL="0" lvl="0" indent="0" algn="l" rtl="0">
              <a:lnSpc>
                <a:spcPct val="114000"/>
              </a:lnSpc>
              <a:spcBef>
                <a:spcPts val="500"/>
              </a:spcBef>
              <a:spcAft>
                <a:spcPts val="0"/>
              </a:spcAft>
              <a:buNone/>
            </a:pPr>
            <a:endParaRPr>
              <a:solidFill>
                <a:srgbClr val="24292E"/>
              </a:solidFill>
              <a:highlight>
                <a:srgbClr val="FFFF00"/>
              </a:highlight>
            </a:endParaRPr>
          </a:p>
          <a:p>
            <a:pPr marL="0" lvl="0" indent="0" algn="l" rtl="0">
              <a:lnSpc>
                <a:spcPct val="114000"/>
              </a:lnSpc>
              <a:spcBef>
                <a:spcPts val="500"/>
              </a:spcBef>
              <a:spcAft>
                <a:spcPts val="0"/>
              </a:spcAft>
              <a:buNone/>
            </a:pPr>
            <a:r>
              <a:rPr lang="en">
                <a:solidFill>
                  <a:srgbClr val="24292E"/>
                </a:solidFill>
              </a:rPr>
              <a:t>7. When searching for exact phrases you need to use ________</a:t>
            </a:r>
            <a:endParaRPr>
              <a:solidFill>
                <a:srgbClr val="24292E"/>
              </a:solidFill>
            </a:endParaRPr>
          </a:p>
          <a:p>
            <a:pPr marL="0" lvl="0" indent="0" algn="l" rtl="0">
              <a:lnSpc>
                <a:spcPct val="114000"/>
              </a:lnSpc>
              <a:spcBef>
                <a:spcPts val="500"/>
              </a:spcBef>
              <a:spcAft>
                <a:spcPts val="0"/>
              </a:spcAft>
              <a:buNone/>
            </a:pPr>
            <a:endParaRPr>
              <a:solidFill>
                <a:srgbClr val="24292E"/>
              </a:solidFill>
            </a:endParaRPr>
          </a:p>
          <a:p>
            <a:pPr marL="0" lvl="0" indent="0" algn="l" rtl="0">
              <a:lnSpc>
                <a:spcPct val="114000"/>
              </a:lnSpc>
              <a:spcBef>
                <a:spcPts val="500"/>
              </a:spcBef>
              <a:spcAft>
                <a:spcPts val="0"/>
              </a:spcAft>
              <a:buNone/>
            </a:pPr>
            <a:r>
              <a:rPr lang="en">
                <a:solidFill>
                  <a:srgbClr val="24292E"/>
                </a:solidFill>
              </a:rPr>
              <a:t>8. ________ fields that appear by default are host, sourcetype, source</a:t>
            </a:r>
            <a:endParaRPr>
              <a:solidFill>
                <a:srgbClr val="24292E"/>
              </a:solidFill>
            </a:endParaRPr>
          </a:p>
          <a:p>
            <a:pPr marL="0" lvl="0" indent="0" algn="l" rtl="0">
              <a:lnSpc>
                <a:spcPct val="114000"/>
              </a:lnSpc>
              <a:spcBef>
                <a:spcPts val="500"/>
              </a:spcBef>
              <a:spcAft>
                <a:spcPts val="0"/>
              </a:spcAft>
              <a:buNone/>
            </a:pPr>
            <a:endParaRPr>
              <a:solidFill>
                <a:srgbClr val="24292E"/>
              </a:solidFill>
              <a:highlight>
                <a:srgbClr val="FFFF00"/>
              </a:highlight>
            </a:endParaRPr>
          </a:p>
          <a:p>
            <a:pPr marL="0" lvl="0" indent="0" algn="l" rtl="0">
              <a:lnSpc>
                <a:spcPct val="114000"/>
              </a:lnSpc>
              <a:spcBef>
                <a:spcPts val="500"/>
              </a:spcBef>
              <a:spcAft>
                <a:spcPts val="0"/>
              </a:spcAft>
              <a:buNone/>
            </a:pPr>
            <a:r>
              <a:rPr lang="en">
                <a:solidFill>
                  <a:srgbClr val="24292E"/>
                </a:solidFill>
              </a:rPr>
              <a:t>9. Having only the choices of inclusion and exclusion, which is preferable?</a:t>
            </a:r>
            <a:endParaRPr>
              <a:solidFill>
                <a:srgbClr val="24292E"/>
              </a:solidFill>
            </a:endParaRPr>
          </a:p>
          <a:p>
            <a:pPr marL="0" lvl="0" indent="0" algn="l" rtl="0">
              <a:lnSpc>
                <a:spcPct val="114000"/>
              </a:lnSpc>
              <a:spcBef>
                <a:spcPts val="500"/>
              </a:spcBef>
              <a:spcAft>
                <a:spcPts val="0"/>
              </a:spcAft>
              <a:buNone/>
            </a:pPr>
            <a:endParaRPr>
              <a:solidFill>
                <a:srgbClr val="24292E"/>
              </a:solidFill>
            </a:endParaRPr>
          </a:p>
          <a:p>
            <a:pPr marL="0" lvl="0" indent="0" algn="l" rtl="0">
              <a:lnSpc>
                <a:spcPct val="114000"/>
              </a:lnSpc>
              <a:spcBef>
                <a:spcPts val="500"/>
              </a:spcBef>
              <a:spcAft>
                <a:spcPts val="0"/>
              </a:spcAft>
              <a:buNone/>
            </a:pPr>
            <a:endParaRPr>
              <a:solidFill>
                <a:srgbClr val="24292E"/>
              </a:solidFill>
            </a:endParaRPr>
          </a:p>
          <a:p>
            <a:pPr marL="0" lvl="0" indent="0" algn="l" rtl="0">
              <a:lnSpc>
                <a:spcPct val="114000"/>
              </a:lnSpc>
              <a:spcBef>
                <a:spcPts val="500"/>
              </a:spcBef>
              <a:spcAft>
                <a:spcPts val="500"/>
              </a:spcAft>
              <a:buNone/>
            </a:pP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393"/>
        <p:cNvGrpSpPr/>
        <p:nvPr/>
      </p:nvGrpSpPr>
      <p:grpSpPr>
        <a:xfrm>
          <a:off x="0" y="0"/>
          <a:ext cx="0" cy="0"/>
          <a:chOff x="0" y="0"/>
          <a:chExt cx="0" cy="0"/>
        </a:xfrm>
      </p:grpSpPr>
      <p:sp>
        <p:nvSpPr>
          <p:cNvPr id="2394" name="Google Shape;2394;p142"/>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Using Pipes in Splunk Review</a:t>
            </a:r>
            <a:endParaRPr/>
          </a:p>
        </p:txBody>
      </p:sp>
      <p:sp>
        <p:nvSpPr>
          <p:cNvPr id="2395" name="Google Shape;2395;p142"/>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Answer the Questions / Fill in the Blanks </a:t>
            </a:r>
            <a:endParaRPr/>
          </a:p>
        </p:txBody>
      </p:sp>
      <p:sp>
        <p:nvSpPr>
          <p:cNvPr id="2396" name="Google Shape;2396;p14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39</a:t>
            </a:fld>
            <a:endParaRPr/>
          </a:p>
        </p:txBody>
      </p:sp>
      <p:sp>
        <p:nvSpPr>
          <p:cNvPr id="2397" name="Google Shape;2397;p142"/>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398" name="Google Shape;2398;p142"/>
          <p:cNvSpPr txBox="1">
            <a:spLocks noGrp="1"/>
          </p:cNvSpPr>
          <p:nvPr>
            <p:ph type="body" idx="3"/>
          </p:nvPr>
        </p:nvSpPr>
        <p:spPr>
          <a:xfrm>
            <a:off x="175" y="1284250"/>
            <a:ext cx="9144000" cy="3622200"/>
          </a:xfrm>
          <a:prstGeom prst="rect">
            <a:avLst/>
          </a:prstGeom>
        </p:spPr>
        <p:txBody>
          <a:bodyPr spcFirstLastPara="1" wrap="square" lIns="457200" tIns="0" rIns="457200" bIns="914400" anchor="t" anchorCtr="0">
            <a:noAutofit/>
          </a:bodyPr>
          <a:lstStyle/>
          <a:p>
            <a:pPr marL="0" lvl="0" indent="0" algn="l" rtl="0">
              <a:lnSpc>
                <a:spcPct val="114000"/>
              </a:lnSpc>
              <a:spcBef>
                <a:spcPts val="300"/>
              </a:spcBef>
              <a:spcAft>
                <a:spcPts val="0"/>
              </a:spcAft>
              <a:buNone/>
            </a:pPr>
            <a:r>
              <a:rPr lang="en">
                <a:solidFill>
                  <a:srgbClr val="24292E"/>
                </a:solidFill>
              </a:rPr>
              <a:t>5. _______ mode (default-based on search string data) has field discovery ON for event searches. No event or field data for stats searches.</a:t>
            </a:r>
            <a:endParaRPr>
              <a:solidFill>
                <a:srgbClr val="24292E"/>
              </a:solidFill>
            </a:endParaRPr>
          </a:p>
          <a:p>
            <a:pPr marL="0" lvl="0" indent="0" algn="l" rtl="0">
              <a:lnSpc>
                <a:spcPct val="114000"/>
              </a:lnSpc>
              <a:spcBef>
                <a:spcPts val="500"/>
              </a:spcBef>
              <a:spcAft>
                <a:spcPts val="0"/>
              </a:spcAft>
              <a:buNone/>
            </a:pPr>
            <a:r>
              <a:rPr lang="en">
                <a:solidFill>
                  <a:srgbClr val="24292E"/>
                </a:solidFill>
                <a:highlight>
                  <a:srgbClr val="FFFF00"/>
                </a:highlight>
              </a:rPr>
              <a:t>Smart</a:t>
            </a:r>
            <a:endParaRPr>
              <a:solidFill>
                <a:srgbClr val="24292E"/>
              </a:solidFill>
              <a:highlight>
                <a:srgbClr val="FFFF00"/>
              </a:highlight>
            </a:endParaRPr>
          </a:p>
          <a:p>
            <a:pPr marL="0" lvl="0" indent="0" algn="l" rtl="0">
              <a:lnSpc>
                <a:spcPct val="114000"/>
              </a:lnSpc>
              <a:spcBef>
                <a:spcPts val="500"/>
              </a:spcBef>
              <a:spcAft>
                <a:spcPts val="0"/>
              </a:spcAft>
              <a:buNone/>
            </a:pPr>
            <a:r>
              <a:rPr lang="en">
                <a:solidFill>
                  <a:srgbClr val="24292E"/>
                </a:solidFill>
              </a:rPr>
              <a:t>6. List the three booleans operators.</a:t>
            </a:r>
            <a:endParaRPr>
              <a:solidFill>
                <a:srgbClr val="24292E"/>
              </a:solidFill>
            </a:endParaRPr>
          </a:p>
          <a:p>
            <a:pPr marL="0" lvl="0" indent="0" algn="l" rtl="0">
              <a:lnSpc>
                <a:spcPct val="114000"/>
              </a:lnSpc>
              <a:spcBef>
                <a:spcPts val="500"/>
              </a:spcBef>
              <a:spcAft>
                <a:spcPts val="0"/>
              </a:spcAft>
              <a:buNone/>
            </a:pPr>
            <a:r>
              <a:rPr lang="en">
                <a:solidFill>
                  <a:srgbClr val="24292E"/>
                </a:solidFill>
                <a:highlight>
                  <a:srgbClr val="FFFF00"/>
                </a:highlight>
              </a:rPr>
              <a:t>NOT, AND, OR</a:t>
            </a:r>
            <a:endParaRPr>
              <a:solidFill>
                <a:srgbClr val="24292E"/>
              </a:solidFill>
              <a:highlight>
                <a:srgbClr val="FFFF00"/>
              </a:highlight>
            </a:endParaRPr>
          </a:p>
          <a:p>
            <a:pPr marL="0" lvl="0" indent="0" algn="l" rtl="0">
              <a:lnSpc>
                <a:spcPct val="114000"/>
              </a:lnSpc>
              <a:spcBef>
                <a:spcPts val="500"/>
              </a:spcBef>
              <a:spcAft>
                <a:spcPts val="0"/>
              </a:spcAft>
              <a:buNone/>
            </a:pPr>
            <a:r>
              <a:rPr lang="en">
                <a:solidFill>
                  <a:srgbClr val="24292E"/>
                </a:solidFill>
              </a:rPr>
              <a:t>7. When searching for exact phrases you need to use ________</a:t>
            </a:r>
            <a:endParaRPr>
              <a:solidFill>
                <a:srgbClr val="24292E"/>
              </a:solidFill>
            </a:endParaRPr>
          </a:p>
          <a:p>
            <a:pPr marL="0" lvl="0" indent="0" algn="l" rtl="0">
              <a:lnSpc>
                <a:spcPct val="114000"/>
              </a:lnSpc>
              <a:spcBef>
                <a:spcPts val="500"/>
              </a:spcBef>
              <a:spcAft>
                <a:spcPts val="0"/>
              </a:spcAft>
              <a:buNone/>
            </a:pPr>
            <a:endParaRPr>
              <a:solidFill>
                <a:srgbClr val="24292E"/>
              </a:solidFill>
            </a:endParaRPr>
          </a:p>
          <a:p>
            <a:pPr marL="0" lvl="0" indent="0" algn="l" rtl="0">
              <a:lnSpc>
                <a:spcPct val="114000"/>
              </a:lnSpc>
              <a:spcBef>
                <a:spcPts val="500"/>
              </a:spcBef>
              <a:spcAft>
                <a:spcPts val="0"/>
              </a:spcAft>
              <a:buNone/>
            </a:pPr>
            <a:r>
              <a:rPr lang="en">
                <a:solidFill>
                  <a:srgbClr val="24292E"/>
                </a:solidFill>
              </a:rPr>
              <a:t>8. ________ fields that appear by default are host, sourcetype, source</a:t>
            </a:r>
            <a:endParaRPr>
              <a:solidFill>
                <a:srgbClr val="24292E"/>
              </a:solidFill>
            </a:endParaRPr>
          </a:p>
          <a:p>
            <a:pPr marL="0" lvl="0" indent="0" algn="l" rtl="0">
              <a:lnSpc>
                <a:spcPct val="114000"/>
              </a:lnSpc>
              <a:spcBef>
                <a:spcPts val="500"/>
              </a:spcBef>
              <a:spcAft>
                <a:spcPts val="0"/>
              </a:spcAft>
              <a:buNone/>
            </a:pPr>
            <a:endParaRPr>
              <a:solidFill>
                <a:srgbClr val="24292E"/>
              </a:solidFill>
              <a:highlight>
                <a:srgbClr val="FFFF00"/>
              </a:highlight>
            </a:endParaRPr>
          </a:p>
          <a:p>
            <a:pPr marL="0" lvl="0" indent="0" algn="l" rtl="0">
              <a:lnSpc>
                <a:spcPct val="114000"/>
              </a:lnSpc>
              <a:spcBef>
                <a:spcPts val="500"/>
              </a:spcBef>
              <a:spcAft>
                <a:spcPts val="0"/>
              </a:spcAft>
              <a:buNone/>
            </a:pPr>
            <a:r>
              <a:rPr lang="en">
                <a:solidFill>
                  <a:srgbClr val="24292E"/>
                </a:solidFill>
              </a:rPr>
              <a:t>9. Having only the choices of inclusion and exclusion, which is preferable?</a:t>
            </a:r>
            <a:endParaRPr>
              <a:solidFill>
                <a:srgbClr val="24292E"/>
              </a:solidFill>
            </a:endParaRPr>
          </a:p>
          <a:p>
            <a:pPr marL="0" lvl="0" indent="0" algn="l" rtl="0">
              <a:lnSpc>
                <a:spcPct val="114000"/>
              </a:lnSpc>
              <a:spcBef>
                <a:spcPts val="500"/>
              </a:spcBef>
              <a:spcAft>
                <a:spcPts val="0"/>
              </a:spcAft>
              <a:buNone/>
            </a:pPr>
            <a:endParaRPr>
              <a:solidFill>
                <a:srgbClr val="24292E"/>
              </a:solidFill>
            </a:endParaRPr>
          </a:p>
          <a:p>
            <a:pPr marL="0" lvl="0" indent="0" algn="l" rtl="0">
              <a:lnSpc>
                <a:spcPct val="114000"/>
              </a:lnSpc>
              <a:spcBef>
                <a:spcPts val="500"/>
              </a:spcBef>
              <a:spcAft>
                <a:spcPts val="500"/>
              </a:spcAft>
              <a:buNone/>
            </a:pP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055"/>
        <p:cNvGrpSpPr/>
        <p:nvPr/>
      </p:nvGrpSpPr>
      <p:grpSpPr>
        <a:xfrm>
          <a:off x="0" y="0"/>
          <a:ext cx="0" cy="0"/>
          <a:chOff x="0" y="0"/>
          <a:chExt cx="0" cy="0"/>
        </a:xfrm>
      </p:grpSpPr>
      <p:sp>
        <p:nvSpPr>
          <p:cNvPr id="2056" name="Google Shape;2056;p10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4</a:t>
            </a:fld>
            <a:endParaRPr/>
          </a:p>
        </p:txBody>
      </p:sp>
      <p:sp>
        <p:nvSpPr>
          <p:cNvPr id="2057" name="Google Shape;2057;p106"/>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058" name="Google Shape;2058;p106"/>
          <p:cNvSpPr txBox="1"/>
          <p:nvPr/>
        </p:nvSpPr>
        <p:spPr>
          <a:xfrm>
            <a:off x="2867775" y="3561600"/>
            <a:ext cx="3746700" cy="555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rgbClr val="990000"/>
                </a:solidFill>
                <a:latin typeface="Roboto Mono"/>
                <a:ea typeface="Roboto Mono"/>
                <a:cs typeface="Roboto Mono"/>
                <a:sym typeface="Roboto Mono"/>
              </a:rPr>
              <a:t>Interview Questions</a:t>
            </a:r>
            <a:endParaRPr sz="1800">
              <a:solidFill>
                <a:srgbClr val="990000"/>
              </a:solidFill>
              <a:latin typeface="Roboto Mono"/>
              <a:ea typeface="Roboto Mono"/>
              <a:cs typeface="Roboto Mono"/>
              <a:sym typeface="Roboto Mono"/>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402"/>
        <p:cNvGrpSpPr/>
        <p:nvPr/>
      </p:nvGrpSpPr>
      <p:grpSpPr>
        <a:xfrm>
          <a:off x="0" y="0"/>
          <a:ext cx="0" cy="0"/>
          <a:chOff x="0" y="0"/>
          <a:chExt cx="0" cy="0"/>
        </a:xfrm>
      </p:grpSpPr>
      <p:sp>
        <p:nvSpPr>
          <p:cNvPr id="2403" name="Google Shape;2403;p143"/>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Using Pipes in Splunk Review</a:t>
            </a:r>
            <a:endParaRPr/>
          </a:p>
        </p:txBody>
      </p:sp>
      <p:sp>
        <p:nvSpPr>
          <p:cNvPr id="2404" name="Google Shape;2404;p143"/>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Answer the Questions / Fill in the Blanks </a:t>
            </a:r>
            <a:endParaRPr/>
          </a:p>
        </p:txBody>
      </p:sp>
      <p:sp>
        <p:nvSpPr>
          <p:cNvPr id="2405" name="Google Shape;2405;p14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40</a:t>
            </a:fld>
            <a:endParaRPr/>
          </a:p>
        </p:txBody>
      </p:sp>
      <p:sp>
        <p:nvSpPr>
          <p:cNvPr id="2406" name="Google Shape;2406;p143"/>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407" name="Google Shape;2407;p143"/>
          <p:cNvSpPr txBox="1">
            <a:spLocks noGrp="1"/>
          </p:cNvSpPr>
          <p:nvPr>
            <p:ph type="body" idx="3"/>
          </p:nvPr>
        </p:nvSpPr>
        <p:spPr>
          <a:xfrm>
            <a:off x="175" y="1284250"/>
            <a:ext cx="9144000" cy="3622200"/>
          </a:xfrm>
          <a:prstGeom prst="rect">
            <a:avLst/>
          </a:prstGeom>
        </p:spPr>
        <p:txBody>
          <a:bodyPr spcFirstLastPara="1" wrap="square" lIns="457200" tIns="0" rIns="457200" bIns="914400" anchor="t" anchorCtr="0">
            <a:noAutofit/>
          </a:bodyPr>
          <a:lstStyle/>
          <a:p>
            <a:pPr marL="0" lvl="0" indent="0" algn="l" rtl="0">
              <a:lnSpc>
                <a:spcPct val="114000"/>
              </a:lnSpc>
              <a:spcBef>
                <a:spcPts val="300"/>
              </a:spcBef>
              <a:spcAft>
                <a:spcPts val="0"/>
              </a:spcAft>
              <a:buNone/>
            </a:pPr>
            <a:r>
              <a:rPr lang="en">
                <a:solidFill>
                  <a:srgbClr val="24292E"/>
                </a:solidFill>
              </a:rPr>
              <a:t>5. _______ mode (default-based on search string data) has field discovery ON for event searches. No event or field data for stats searches.</a:t>
            </a:r>
            <a:endParaRPr>
              <a:solidFill>
                <a:srgbClr val="24292E"/>
              </a:solidFill>
            </a:endParaRPr>
          </a:p>
          <a:p>
            <a:pPr marL="0" lvl="0" indent="0" algn="l" rtl="0">
              <a:lnSpc>
                <a:spcPct val="114000"/>
              </a:lnSpc>
              <a:spcBef>
                <a:spcPts val="500"/>
              </a:spcBef>
              <a:spcAft>
                <a:spcPts val="0"/>
              </a:spcAft>
              <a:buNone/>
            </a:pPr>
            <a:r>
              <a:rPr lang="en">
                <a:solidFill>
                  <a:srgbClr val="24292E"/>
                </a:solidFill>
                <a:highlight>
                  <a:srgbClr val="FFFF00"/>
                </a:highlight>
              </a:rPr>
              <a:t>Smart</a:t>
            </a:r>
            <a:endParaRPr>
              <a:solidFill>
                <a:srgbClr val="24292E"/>
              </a:solidFill>
              <a:highlight>
                <a:srgbClr val="FFFF00"/>
              </a:highlight>
            </a:endParaRPr>
          </a:p>
          <a:p>
            <a:pPr marL="0" lvl="0" indent="0" algn="l" rtl="0">
              <a:lnSpc>
                <a:spcPct val="114000"/>
              </a:lnSpc>
              <a:spcBef>
                <a:spcPts val="500"/>
              </a:spcBef>
              <a:spcAft>
                <a:spcPts val="0"/>
              </a:spcAft>
              <a:buClr>
                <a:schemeClr val="dk1"/>
              </a:buClr>
              <a:buSzPts val="1100"/>
              <a:buFont typeface="Arial"/>
              <a:buNone/>
            </a:pPr>
            <a:r>
              <a:rPr lang="en">
                <a:solidFill>
                  <a:srgbClr val="24292E"/>
                </a:solidFill>
              </a:rPr>
              <a:t>6. List the three booleans operators.</a:t>
            </a:r>
            <a:endParaRPr>
              <a:solidFill>
                <a:srgbClr val="24292E"/>
              </a:solidFill>
            </a:endParaRPr>
          </a:p>
          <a:p>
            <a:pPr marL="0" lvl="0" indent="0" algn="l" rtl="0">
              <a:lnSpc>
                <a:spcPct val="114000"/>
              </a:lnSpc>
              <a:spcBef>
                <a:spcPts val="500"/>
              </a:spcBef>
              <a:spcAft>
                <a:spcPts val="0"/>
              </a:spcAft>
              <a:buClr>
                <a:schemeClr val="dk1"/>
              </a:buClr>
              <a:buSzPts val="1100"/>
              <a:buFont typeface="Arial"/>
              <a:buNone/>
            </a:pPr>
            <a:r>
              <a:rPr lang="en">
                <a:solidFill>
                  <a:srgbClr val="24292E"/>
                </a:solidFill>
                <a:highlight>
                  <a:srgbClr val="FFFF00"/>
                </a:highlight>
              </a:rPr>
              <a:t>NOT, AND, OR</a:t>
            </a:r>
            <a:endParaRPr>
              <a:solidFill>
                <a:srgbClr val="24292E"/>
              </a:solidFill>
            </a:endParaRPr>
          </a:p>
          <a:p>
            <a:pPr marL="0" lvl="0" indent="0" algn="l" rtl="0">
              <a:lnSpc>
                <a:spcPct val="114000"/>
              </a:lnSpc>
              <a:spcBef>
                <a:spcPts val="500"/>
              </a:spcBef>
              <a:spcAft>
                <a:spcPts val="0"/>
              </a:spcAft>
              <a:buNone/>
            </a:pPr>
            <a:r>
              <a:rPr lang="en">
                <a:solidFill>
                  <a:srgbClr val="24292E"/>
                </a:solidFill>
              </a:rPr>
              <a:t>7. When searching for exact phrases you need to use ________</a:t>
            </a:r>
            <a:endParaRPr>
              <a:solidFill>
                <a:srgbClr val="24292E"/>
              </a:solidFill>
            </a:endParaRPr>
          </a:p>
          <a:p>
            <a:pPr marL="0" lvl="0" indent="0" algn="l" rtl="0">
              <a:lnSpc>
                <a:spcPct val="114000"/>
              </a:lnSpc>
              <a:spcBef>
                <a:spcPts val="500"/>
              </a:spcBef>
              <a:spcAft>
                <a:spcPts val="0"/>
              </a:spcAft>
              <a:buNone/>
            </a:pPr>
            <a:r>
              <a:rPr lang="en">
                <a:solidFill>
                  <a:srgbClr val="24292E"/>
                </a:solidFill>
                <a:highlight>
                  <a:srgbClr val="FFFF00"/>
                </a:highlight>
              </a:rPr>
              <a:t>Quotations</a:t>
            </a:r>
            <a:endParaRPr>
              <a:solidFill>
                <a:srgbClr val="24292E"/>
              </a:solidFill>
              <a:highlight>
                <a:srgbClr val="FFFF00"/>
              </a:highlight>
            </a:endParaRPr>
          </a:p>
          <a:p>
            <a:pPr marL="0" lvl="0" indent="0" algn="l" rtl="0">
              <a:lnSpc>
                <a:spcPct val="114000"/>
              </a:lnSpc>
              <a:spcBef>
                <a:spcPts val="500"/>
              </a:spcBef>
              <a:spcAft>
                <a:spcPts val="0"/>
              </a:spcAft>
              <a:buNone/>
            </a:pPr>
            <a:r>
              <a:rPr lang="en">
                <a:solidFill>
                  <a:srgbClr val="24292E"/>
                </a:solidFill>
              </a:rPr>
              <a:t>8. ________ fields that appear by default are host, sourcetype, source</a:t>
            </a:r>
            <a:endParaRPr>
              <a:solidFill>
                <a:srgbClr val="24292E"/>
              </a:solidFill>
            </a:endParaRPr>
          </a:p>
          <a:p>
            <a:pPr marL="0" lvl="0" indent="0" algn="l" rtl="0">
              <a:lnSpc>
                <a:spcPct val="114000"/>
              </a:lnSpc>
              <a:spcBef>
                <a:spcPts val="500"/>
              </a:spcBef>
              <a:spcAft>
                <a:spcPts val="0"/>
              </a:spcAft>
              <a:buNone/>
            </a:pPr>
            <a:endParaRPr>
              <a:solidFill>
                <a:srgbClr val="24292E"/>
              </a:solidFill>
              <a:highlight>
                <a:srgbClr val="FFFF00"/>
              </a:highlight>
            </a:endParaRPr>
          </a:p>
          <a:p>
            <a:pPr marL="0" lvl="0" indent="0" algn="l" rtl="0">
              <a:lnSpc>
                <a:spcPct val="114000"/>
              </a:lnSpc>
              <a:spcBef>
                <a:spcPts val="500"/>
              </a:spcBef>
              <a:spcAft>
                <a:spcPts val="0"/>
              </a:spcAft>
              <a:buNone/>
            </a:pPr>
            <a:r>
              <a:rPr lang="en">
                <a:solidFill>
                  <a:srgbClr val="24292E"/>
                </a:solidFill>
              </a:rPr>
              <a:t>9. Having only the choices of inclusion and exclusion, which is preferable?</a:t>
            </a:r>
            <a:endParaRPr>
              <a:solidFill>
                <a:srgbClr val="24292E"/>
              </a:solidFill>
            </a:endParaRPr>
          </a:p>
          <a:p>
            <a:pPr marL="0" lvl="0" indent="0" algn="l" rtl="0">
              <a:lnSpc>
                <a:spcPct val="114000"/>
              </a:lnSpc>
              <a:spcBef>
                <a:spcPts val="500"/>
              </a:spcBef>
              <a:spcAft>
                <a:spcPts val="0"/>
              </a:spcAft>
              <a:buNone/>
            </a:pPr>
            <a:endParaRPr>
              <a:solidFill>
                <a:srgbClr val="24292E"/>
              </a:solidFill>
            </a:endParaRPr>
          </a:p>
          <a:p>
            <a:pPr marL="0" lvl="0" indent="0" algn="l" rtl="0">
              <a:lnSpc>
                <a:spcPct val="114000"/>
              </a:lnSpc>
              <a:spcBef>
                <a:spcPts val="500"/>
              </a:spcBef>
              <a:spcAft>
                <a:spcPts val="500"/>
              </a:spcAft>
              <a:buNone/>
            </a:pPr>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411"/>
        <p:cNvGrpSpPr/>
        <p:nvPr/>
      </p:nvGrpSpPr>
      <p:grpSpPr>
        <a:xfrm>
          <a:off x="0" y="0"/>
          <a:ext cx="0" cy="0"/>
          <a:chOff x="0" y="0"/>
          <a:chExt cx="0" cy="0"/>
        </a:xfrm>
      </p:grpSpPr>
      <p:sp>
        <p:nvSpPr>
          <p:cNvPr id="2412" name="Google Shape;2412;p144"/>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Using Pipes in Splunk Review</a:t>
            </a:r>
            <a:endParaRPr/>
          </a:p>
        </p:txBody>
      </p:sp>
      <p:sp>
        <p:nvSpPr>
          <p:cNvPr id="2413" name="Google Shape;2413;p144"/>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Answer the Questions / Fill in the Blanks </a:t>
            </a:r>
            <a:endParaRPr/>
          </a:p>
        </p:txBody>
      </p:sp>
      <p:sp>
        <p:nvSpPr>
          <p:cNvPr id="2414" name="Google Shape;2414;p14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41</a:t>
            </a:fld>
            <a:endParaRPr/>
          </a:p>
        </p:txBody>
      </p:sp>
      <p:sp>
        <p:nvSpPr>
          <p:cNvPr id="2415" name="Google Shape;2415;p144"/>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416" name="Google Shape;2416;p144"/>
          <p:cNvSpPr txBox="1">
            <a:spLocks noGrp="1"/>
          </p:cNvSpPr>
          <p:nvPr>
            <p:ph type="body" idx="3"/>
          </p:nvPr>
        </p:nvSpPr>
        <p:spPr>
          <a:xfrm>
            <a:off x="175" y="1284250"/>
            <a:ext cx="9144000" cy="3622200"/>
          </a:xfrm>
          <a:prstGeom prst="rect">
            <a:avLst/>
          </a:prstGeom>
        </p:spPr>
        <p:txBody>
          <a:bodyPr spcFirstLastPara="1" wrap="square" lIns="457200" tIns="0" rIns="457200" bIns="914400" anchor="t" anchorCtr="0">
            <a:noAutofit/>
          </a:bodyPr>
          <a:lstStyle/>
          <a:p>
            <a:pPr marL="0" lvl="0" indent="0" algn="l" rtl="0">
              <a:lnSpc>
                <a:spcPct val="114000"/>
              </a:lnSpc>
              <a:spcBef>
                <a:spcPts val="300"/>
              </a:spcBef>
              <a:spcAft>
                <a:spcPts val="0"/>
              </a:spcAft>
              <a:buNone/>
            </a:pPr>
            <a:r>
              <a:rPr lang="en">
                <a:solidFill>
                  <a:srgbClr val="24292E"/>
                </a:solidFill>
              </a:rPr>
              <a:t>5. _______ mode (default-based on search string data) has field discovery ON for event searches. No event or field data for stats searches.</a:t>
            </a:r>
            <a:endParaRPr>
              <a:solidFill>
                <a:srgbClr val="24292E"/>
              </a:solidFill>
            </a:endParaRPr>
          </a:p>
          <a:p>
            <a:pPr marL="0" lvl="0" indent="0" algn="l" rtl="0">
              <a:lnSpc>
                <a:spcPct val="114000"/>
              </a:lnSpc>
              <a:spcBef>
                <a:spcPts val="500"/>
              </a:spcBef>
              <a:spcAft>
                <a:spcPts val="0"/>
              </a:spcAft>
              <a:buNone/>
            </a:pPr>
            <a:r>
              <a:rPr lang="en">
                <a:solidFill>
                  <a:srgbClr val="24292E"/>
                </a:solidFill>
                <a:highlight>
                  <a:srgbClr val="FFFF00"/>
                </a:highlight>
              </a:rPr>
              <a:t>Smart</a:t>
            </a:r>
            <a:endParaRPr>
              <a:solidFill>
                <a:srgbClr val="24292E"/>
              </a:solidFill>
              <a:highlight>
                <a:srgbClr val="FFFF00"/>
              </a:highlight>
            </a:endParaRPr>
          </a:p>
          <a:p>
            <a:pPr marL="0" lvl="0" indent="0" algn="l" rtl="0">
              <a:lnSpc>
                <a:spcPct val="114000"/>
              </a:lnSpc>
              <a:spcBef>
                <a:spcPts val="500"/>
              </a:spcBef>
              <a:spcAft>
                <a:spcPts val="0"/>
              </a:spcAft>
              <a:buClr>
                <a:schemeClr val="dk1"/>
              </a:buClr>
              <a:buSzPts val="1100"/>
              <a:buFont typeface="Arial"/>
              <a:buNone/>
            </a:pPr>
            <a:r>
              <a:rPr lang="en">
                <a:solidFill>
                  <a:srgbClr val="24292E"/>
                </a:solidFill>
              </a:rPr>
              <a:t>6. List the three booleans operators.</a:t>
            </a:r>
            <a:endParaRPr>
              <a:solidFill>
                <a:srgbClr val="24292E"/>
              </a:solidFill>
            </a:endParaRPr>
          </a:p>
          <a:p>
            <a:pPr marL="0" lvl="0" indent="0" algn="l" rtl="0">
              <a:lnSpc>
                <a:spcPct val="114000"/>
              </a:lnSpc>
              <a:spcBef>
                <a:spcPts val="500"/>
              </a:spcBef>
              <a:spcAft>
                <a:spcPts val="0"/>
              </a:spcAft>
              <a:buClr>
                <a:schemeClr val="dk1"/>
              </a:buClr>
              <a:buSzPts val="1100"/>
              <a:buFont typeface="Arial"/>
              <a:buNone/>
            </a:pPr>
            <a:r>
              <a:rPr lang="en">
                <a:solidFill>
                  <a:srgbClr val="24292E"/>
                </a:solidFill>
                <a:highlight>
                  <a:srgbClr val="FFFF00"/>
                </a:highlight>
              </a:rPr>
              <a:t>NOT, AND, OR</a:t>
            </a:r>
            <a:endParaRPr>
              <a:solidFill>
                <a:srgbClr val="24292E"/>
              </a:solidFill>
            </a:endParaRPr>
          </a:p>
          <a:p>
            <a:pPr marL="0" lvl="0" indent="0" algn="l" rtl="0">
              <a:lnSpc>
                <a:spcPct val="114000"/>
              </a:lnSpc>
              <a:spcBef>
                <a:spcPts val="500"/>
              </a:spcBef>
              <a:spcAft>
                <a:spcPts val="0"/>
              </a:spcAft>
              <a:buNone/>
            </a:pPr>
            <a:r>
              <a:rPr lang="en">
                <a:solidFill>
                  <a:srgbClr val="24292E"/>
                </a:solidFill>
              </a:rPr>
              <a:t>7. When searching for exact phrases you need to use ________</a:t>
            </a:r>
            <a:endParaRPr>
              <a:solidFill>
                <a:srgbClr val="24292E"/>
              </a:solidFill>
            </a:endParaRPr>
          </a:p>
          <a:p>
            <a:pPr marL="0" lvl="0" indent="0" algn="l" rtl="0">
              <a:lnSpc>
                <a:spcPct val="114000"/>
              </a:lnSpc>
              <a:spcBef>
                <a:spcPts val="500"/>
              </a:spcBef>
              <a:spcAft>
                <a:spcPts val="0"/>
              </a:spcAft>
              <a:buClr>
                <a:schemeClr val="dk1"/>
              </a:buClr>
              <a:buSzPts val="1100"/>
              <a:buFont typeface="Arial"/>
              <a:buNone/>
            </a:pPr>
            <a:r>
              <a:rPr lang="en">
                <a:solidFill>
                  <a:srgbClr val="24292E"/>
                </a:solidFill>
                <a:highlight>
                  <a:srgbClr val="FFFF00"/>
                </a:highlight>
              </a:rPr>
              <a:t>Quotations</a:t>
            </a:r>
            <a:endParaRPr>
              <a:solidFill>
                <a:srgbClr val="24292E"/>
              </a:solidFill>
            </a:endParaRPr>
          </a:p>
          <a:p>
            <a:pPr marL="0" lvl="0" indent="0" algn="l" rtl="0">
              <a:lnSpc>
                <a:spcPct val="114000"/>
              </a:lnSpc>
              <a:spcBef>
                <a:spcPts val="500"/>
              </a:spcBef>
              <a:spcAft>
                <a:spcPts val="0"/>
              </a:spcAft>
              <a:buNone/>
            </a:pPr>
            <a:r>
              <a:rPr lang="en">
                <a:solidFill>
                  <a:srgbClr val="24292E"/>
                </a:solidFill>
              </a:rPr>
              <a:t>8. ________ fields that appear by default are host, sourcetype, source.</a:t>
            </a:r>
            <a:endParaRPr>
              <a:solidFill>
                <a:srgbClr val="24292E"/>
              </a:solidFill>
            </a:endParaRPr>
          </a:p>
          <a:p>
            <a:pPr marL="0" lvl="0" indent="0" algn="l" rtl="0">
              <a:lnSpc>
                <a:spcPct val="114000"/>
              </a:lnSpc>
              <a:spcBef>
                <a:spcPts val="500"/>
              </a:spcBef>
              <a:spcAft>
                <a:spcPts val="0"/>
              </a:spcAft>
              <a:buNone/>
            </a:pPr>
            <a:r>
              <a:rPr lang="en">
                <a:solidFill>
                  <a:srgbClr val="24292E"/>
                </a:solidFill>
                <a:highlight>
                  <a:srgbClr val="FFFF00"/>
                </a:highlight>
              </a:rPr>
              <a:t>Selected Fields</a:t>
            </a:r>
            <a:endParaRPr>
              <a:solidFill>
                <a:srgbClr val="24292E"/>
              </a:solidFill>
              <a:highlight>
                <a:srgbClr val="FFFF00"/>
              </a:highlight>
            </a:endParaRPr>
          </a:p>
          <a:p>
            <a:pPr marL="0" lvl="0" indent="0" algn="l" rtl="0">
              <a:lnSpc>
                <a:spcPct val="114000"/>
              </a:lnSpc>
              <a:spcBef>
                <a:spcPts val="500"/>
              </a:spcBef>
              <a:spcAft>
                <a:spcPts val="0"/>
              </a:spcAft>
              <a:buNone/>
            </a:pPr>
            <a:r>
              <a:rPr lang="en">
                <a:solidFill>
                  <a:srgbClr val="24292E"/>
                </a:solidFill>
              </a:rPr>
              <a:t>9. Having only the choices of inclusion and exclusion, which is preferable?</a:t>
            </a:r>
            <a:endParaRPr>
              <a:solidFill>
                <a:srgbClr val="24292E"/>
              </a:solidFill>
            </a:endParaRPr>
          </a:p>
          <a:p>
            <a:pPr marL="0" lvl="0" indent="0" algn="l" rtl="0">
              <a:lnSpc>
                <a:spcPct val="114000"/>
              </a:lnSpc>
              <a:spcBef>
                <a:spcPts val="500"/>
              </a:spcBef>
              <a:spcAft>
                <a:spcPts val="0"/>
              </a:spcAft>
              <a:buNone/>
            </a:pPr>
            <a:endParaRPr>
              <a:solidFill>
                <a:srgbClr val="24292E"/>
              </a:solidFill>
            </a:endParaRPr>
          </a:p>
          <a:p>
            <a:pPr marL="0" lvl="0" indent="0" algn="l" rtl="0">
              <a:lnSpc>
                <a:spcPct val="114000"/>
              </a:lnSpc>
              <a:spcBef>
                <a:spcPts val="500"/>
              </a:spcBef>
              <a:spcAft>
                <a:spcPts val="0"/>
              </a:spcAft>
              <a:buNone/>
            </a:pPr>
            <a:endParaRPr>
              <a:solidFill>
                <a:srgbClr val="24292E"/>
              </a:solidFill>
            </a:endParaRPr>
          </a:p>
          <a:p>
            <a:pPr marL="0" lvl="0" indent="0" algn="l" rtl="0">
              <a:lnSpc>
                <a:spcPct val="114000"/>
              </a:lnSpc>
              <a:spcBef>
                <a:spcPts val="500"/>
              </a:spcBef>
              <a:spcAft>
                <a:spcPts val="0"/>
              </a:spcAft>
              <a:buNone/>
            </a:pPr>
            <a:endParaRPr>
              <a:solidFill>
                <a:srgbClr val="24292E"/>
              </a:solidFill>
            </a:endParaRPr>
          </a:p>
          <a:p>
            <a:pPr marL="0" lvl="0" indent="0" algn="l" rtl="0">
              <a:lnSpc>
                <a:spcPct val="114000"/>
              </a:lnSpc>
              <a:spcBef>
                <a:spcPts val="500"/>
              </a:spcBef>
              <a:spcAft>
                <a:spcPts val="500"/>
              </a:spcAft>
              <a:buNone/>
            </a:pPr>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420"/>
        <p:cNvGrpSpPr/>
        <p:nvPr/>
      </p:nvGrpSpPr>
      <p:grpSpPr>
        <a:xfrm>
          <a:off x="0" y="0"/>
          <a:ext cx="0" cy="0"/>
          <a:chOff x="0" y="0"/>
          <a:chExt cx="0" cy="0"/>
        </a:xfrm>
      </p:grpSpPr>
      <p:sp>
        <p:nvSpPr>
          <p:cNvPr id="2421" name="Google Shape;2421;p145"/>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Using Pipes in Splunk Review</a:t>
            </a:r>
            <a:endParaRPr/>
          </a:p>
        </p:txBody>
      </p:sp>
      <p:sp>
        <p:nvSpPr>
          <p:cNvPr id="2422" name="Google Shape;2422;p145"/>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Answer the Questions / Fill in the Blanks </a:t>
            </a:r>
            <a:endParaRPr/>
          </a:p>
        </p:txBody>
      </p:sp>
      <p:sp>
        <p:nvSpPr>
          <p:cNvPr id="2423" name="Google Shape;2423;p14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42</a:t>
            </a:fld>
            <a:endParaRPr/>
          </a:p>
        </p:txBody>
      </p:sp>
      <p:sp>
        <p:nvSpPr>
          <p:cNvPr id="2424" name="Google Shape;2424;p145"/>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425" name="Google Shape;2425;p145"/>
          <p:cNvSpPr txBox="1">
            <a:spLocks noGrp="1"/>
          </p:cNvSpPr>
          <p:nvPr>
            <p:ph type="body" idx="3"/>
          </p:nvPr>
        </p:nvSpPr>
        <p:spPr>
          <a:xfrm>
            <a:off x="175" y="1284250"/>
            <a:ext cx="9144000" cy="3622200"/>
          </a:xfrm>
          <a:prstGeom prst="rect">
            <a:avLst/>
          </a:prstGeom>
        </p:spPr>
        <p:txBody>
          <a:bodyPr spcFirstLastPara="1" wrap="square" lIns="457200" tIns="0" rIns="457200" bIns="914400" anchor="t" anchorCtr="0">
            <a:noAutofit/>
          </a:bodyPr>
          <a:lstStyle/>
          <a:p>
            <a:pPr marL="0" lvl="0" indent="0" algn="l" rtl="0">
              <a:lnSpc>
                <a:spcPct val="114000"/>
              </a:lnSpc>
              <a:spcBef>
                <a:spcPts val="300"/>
              </a:spcBef>
              <a:spcAft>
                <a:spcPts val="0"/>
              </a:spcAft>
              <a:buNone/>
            </a:pPr>
            <a:r>
              <a:rPr lang="en">
                <a:solidFill>
                  <a:srgbClr val="24292E"/>
                </a:solidFill>
              </a:rPr>
              <a:t>5. _______ mode (default-based on search string data) has field discovery ON for event searches. No event or field data for stats searches.</a:t>
            </a:r>
            <a:endParaRPr>
              <a:solidFill>
                <a:srgbClr val="24292E"/>
              </a:solidFill>
            </a:endParaRPr>
          </a:p>
          <a:p>
            <a:pPr marL="0" lvl="0" indent="0" algn="l" rtl="0">
              <a:lnSpc>
                <a:spcPct val="114000"/>
              </a:lnSpc>
              <a:spcBef>
                <a:spcPts val="500"/>
              </a:spcBef>
              <a:spcAft>
                <a:spcPts val="0"/>
              </a:spcAft>
              <a:buNone/>
            </a:pPr>
            <a:r>
              <a:rPr lang="en">
                <a:solidFill>
                  <a:srgbClr val="24292E"/>
                </a:solidFill>
                <a:highlight>
                  <a:srgbClr val="FFFF00"/>
                </a:highlight>
              </a:rPr>
              <a:t>Smart</a:t>
            </a:r>
            <a:endParaRPr>
              <a:solidFill>
                <a:srgbClr val="24292E"/>
              </a:solidFill>
              <a:highlight>
                <a:srgbClr val="FFFF00"/>
              </a:highlight>
            </a:endParaRPr>
          </a:p>
          <a:p>
            <a:pPr marL="0" lvl="0" indent="0" algn="l" rtl="0">
              <a:lnSpc>
                <a:spcPct val="114000"/>
              </a:lnSpc>
              <a:spcBef>
                <a:spcPts val="500"/>
              </a:spcBef>
              <a:spcAft>
                <a:spcPts val="0"/>
              </a:spcAft>
              <a:buNone/>
            </a:pPr>
            <a:r>
              <a:rPr lang="en">
                <a:solidFill>
                  <a:srgbClr val="24292E"/>
                </a:solidFill>
              </a:rPr>
              <a:t>6. List the three booleans</a:t>
            </a:r>
            <a:endParaRPr>
              <a:solidFill>
                <a:srgbClr val="24292E"/>
              </a:solidFill>
            </a:endParaRPr>
          </a:p>
          <a:p>
            <a:pPr marL="0" lvl="0" indent="0" algn="l" rtl="0">
              <a:lnSpc>
                <a:spcPct val="114000"/>
              </a:lnSpc>
              <a:spcBef>
                <a:spcPts val="500"/>
              </a:spcBef>
              <a:spcAft>
                <a:spcPts val="0"/>
              </a:spcAft>
              <a:buNone/>
            </a:pPr>
            <a:r>
              <a:rPr lang="en">
                <a:solidFill>
                  <a:srgbClr val="24292E"/>
                </a:solidFill>
                <a:highlight>
                  <a:srgbClr val="FFFF00"/>
                </a:highlight>
              </a:rPr>
              <a:t>NOT, AND, OR</a:t>
            </a:r>
            <a:endParaRPr>
              <a:solidFill>
                <a:srgbClr val="24292E"/>
              </a:solidFill>
              <a:highlight>
                <a:srgbClr val="FFFF00"/>
              </a:highlight>
            </a:endParaRPr>
          </a:p>
          <a:p>
            <a:pPr marL="0" lvl="0" indent="0" algn="l" rtl="0">
              <a:lnSpc>
                <a:spcPct val="114000"/>
              </a:lnSpc>
              <a:spcBef>
                <a:spcPts val="500"/>
              </a:spcBef>
              <a:spcAft>
                <a:spcPts val="0"/>
              </a:spcAft>
              <a:buNone/>
            </a:pPr>
            <a:r>
              <a:rPr lang="en">
                <a:solidFill>
                  <a:srgbClr val="24292E"/>
                </a:solidFill>
              </a:rPr>
              <a:t>7. When searching for exact phrases you need to use ________</a:t>
            </a:r>
            <a:endParaRPr>
              <a:solidFill>
                <a:srgbClr val="24292E"/>
              </a:solidFill>
            </a:endParaRPr>
          </a:p>
          <a:p>
            <a:pPr marL="0" lvl="0" indent="0" algn="l" rtl="0">
              <a:lnSpc>
                <a:spcPct val="114000"/>
              </a:lnSpc>
              <a:spcBef>
                <a:spcPts val="500"/>
              </a:spcBef>
              <a:spcAft>
                <a:spcPts val="0"/>
              </a:spcAft>
              <a:buClr>
                <a:schemeClr val="dk1"/>
              </a:buClr>
              <a:buSzPts val="1100"/>
              <a:buFont typeface="Arial"/>
              <a:buNone/>
            </a:pPr>
            <a:r>
              <a:rPr lang="en">
                <a:solidFill>
                  <a:srgbClr val="24292E"/>
                </a:solidFill>
                <a:highlight>
                  <a:srgbClr val="FFFF00"/>
                </a:highlight>
              </a:rPr>
              <a:t>Quotations</a:t>
            </a:r>
            <a:endParaRPr>
              <a:solidFill>
                <a:srgbClr val="24292E"/>
              </a:solidFill>
            </a:endParaRPr>
          </a:p>
          <a:p>
            <a:pPr marL="0" lvl="0" indent="0" algn="l" rtl="0">
              <a:lnSpc>
                <a:spcPct val="114000"/>
              </a:lnSpc>
              <a:spcBef>
                <a:spcPts val="500"/>
              </a:spcBef>
              <a:spcAft>
                <a:spcPts val="0"/>
              </a:spcAft>
              <a:buNone/>
            </a:pPr>
            <a:r>
              <a:rPr lang="en">
                <a:solidFill>
                  <a:srgbClr val="24292E"/>
                </a:solidFill>
              </a:rPr>
              <a:t>8. ________ fields that appear by default are host, sourcetype, source.</a:t>
            </a:r>
            <a:endParaRPr>
              <a:solidFill>
                <a:srgbClr val="24292E"/>
              </a:solidFill>
            </a:endParaRPr>
          </a:p>
          <a:p>
            <a:pPr marL="0" lvl="0" indent="0" algn="l" rtl="0">
              <a:lnSpc>
                <a:spcPct val="114000"/>
              </a:lnSpc>
              <a:spcBef>
                <a:spcPts val="500"/>
              </a:spcBef>
              <a:spcAft>
                <a:spcPts val="0"/>
              </a:spcAft>
              <a:buNone/>
            </a:pPr>
            <a:r>
              <a:rPr lang="en">
                <a:solidFill>
                  <a:srgbClr val="24292E"/>
                </a:solidFill>
                <a:highlight>
                  <a:srgbClr val="FFFF00"/>
                </a:highlight>
              </a:rPr>
              <a:t>Selected Fields</a:t>
            </a:r>
            <a:endParaRPr>
              <a:solidFill>
                <a:srgbClr val="24292E"/>
              </a:solidFill>
              <a:highlight>
                <a:srgbClr val="FFFF00"/>
              </a:highlight>
            </a:endParaRPr>
          </a:p>
          <a:p>
            <a:pPr marL="0" lvl="0" indent="0" algn="l" rtl="0">
              <a:lnSpc>
                <a:spcPct val="114000"/>
              </a:lnSpc>
              <a:spcBef>
                <a:spcPts val="500"/>
              </a:spcBef>
              <a:spcAft>
                <a:spcPts val="0"/>
              </a:spcAft>
              <a:buNone/>
            </a:pPr>
            <a:r>
              <a:rPr lang="en">
                <a:solidFill>
                  <a:srgbClr val="24292E"/>
                </a:solidFill>
              </a:rPr>
              <a:t>9. Having only the choices of inclusion and exclusion, which is preferable? </a:t>
            </a:r>
            <a:endParaRPr>
              <a:solidFill>
                <a:srgbClr val="24292E"/>
              </a:solidFill>
            </a:endParaRPr>
          </a:p>
          <a:p>
            <a:pPr marL="0" lvl="0" indent="0" algn="l" rtl="0">
              <a:lnSpc>
                <a:spcPct val="114000"/>
              </a:lnSpc>
              <a:spcBef>
                <a:spcPts val="500"/>
              </a:spcBef>
              <a:spcAft>
                <a:spcPts val="0"/>
              </a:spcAft>
              <a:buNone/>
            </a:pPr>
            <a:r>
              <a:rPr lang="en">
                <a:solidFill>
                  <a:srgbClr val="24292E"/>
                </a:solidFill>
                <a:highlight>
                  <a:srgbClr val="FFFF00"/>
                </a:highlight>
              </a:rPr>
              <a:t>Exclusion is better than inclusion</a:t>
            </a:r>
            <a:endParaRPr>
              <a:solidFill>
                <a:srgbClr val="24292E"/>
              </a:solidFill>
              <a:highlight>
                <a:srgbClr val="FFFF00"/>
              </a:highlight>
            </a:endParaRPr>
          </a:p>
          <a:p>
            <a:pPr marL="0" lvl="0" indent="0" algn="l" rtl="0">
              <a:lnSpc>
                <a:spcPct val="114000"/>
              </a:lnSpc>
              <a:spcBef>
                <a:spcPts val="500"/>
              </a:spcBef>
              <a:spcAft>
                <a:spcPts val="0"/>
              </a:spcAft>
              <a:buNone/>
            </a:pPr>
            <a:endParaRPr>
              <a:solidFill>
                <a:srgbClr val="24292E"/>
              </a:solidFill>
            </a:endParaRPr>
          </a:p>
          <a:p>
            <a:pPr marL="0" lvl="0" indent="0" algn="l" rtl="0">
              <a:lnSpc>
                <a:spcPct val="114000"/>
              </a:lnSpc>
              <a:spcBef>
                <a:spcPts val="500"/>
              </a:spcBef>
              <a:spcAft>
                <a:spcPts val="0"/>
              </a:spcAft>
              <a:buNone/>
            </a:pPr>
            <a:endParaRPr>
              <a:solidFill>
                <a:srgbClr val="24292E"/>
              </a:solidFill>
            </a:endParaRPr>
          </a:p>
          <a:p>
            <a:pPr marL="0" lvl="0" indent="0" algn="l" rtl="0">
              <a:lnSpc>
                <a:spcPct val="114000"/>
              </a:lnSpc>
              <a:spcBef>
                <a:spcPts val="500"/>
              </a:spcBef>
              <a:spcAft>
                <a:spcPts val="500"/>
              </a:spcAft>
              <a:buNone/>
            </a:pPr>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429"/>
        <p:cNvGrpSpPr/>
        <p:nvPr/>
      </p:nvGrpSpPr>
      <p:grpSpPr>
        <a:xfrm>
          <a:off x="0" y="0"/>
          <a:ext cx="0" cy="0"/>
          <a:chOff x="0" y="0"/>
          <a:chExt cx="0" cy="0"/>
        </a:xfrm>
      </p:grpSpPr>
      <p:sp>
        <p:nvSpPr>
          <p:cNvPr id="2430" name="Google Shape;2430;p14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43</a:t>
            </a:fld>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434"/>
        <p:cNvGrpSpPr/>
        <p:nvPr/>
      </p:nvGrpSpPr>
      <p:grpSpPr>
        <a:xfrm>
          <a:off x="0" y="0"/>
          <a:ext cx="0" cy="0"/>
          <a:chOff x="0" y="0"/>
          <a:chExt cx="0" cy="0"/>
        </a:xfrm>
      </p:grpSpPr>
      <p:sp>
        <p:nvSpPr>
          <p:cNvPr id="2435" name="Google Shape;2435;p147"/>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Using Tables to Display Events in Splunk</a:t>
            </a:r>
            <a:endParaRPr/>
          </a:p>
        </p:txBody>
      </p:sp>
      <p:sp>
        <p:nvSpPr>
          <p:cNvPr id="2436" name="Google Shape;2436;p14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44</a:t>
            </a:fld>
            <a:endParaRPr/>
          </a:p>
        </p:txBody>
      </p:sp>
      <p:sp>
        <p:nvSpPr>
          <p:cNvPr id="2437" name="Google Shape;2437;p147"/>
          <p:cNvSpPr txBox="1">
            <a:spLocks noGrp="1"/>
          </p:cNvSpPr>
          <p:nvPr>
            <p:ph type="sldNum" idx="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44</a:t>
            </a:fld>
            <a:endParaRPr/>
          </a:p>
        </p:txBody>
      </p:sp>
      <p:sp>
        <p:nvSpPr>
          <p:cNvPr id="2438" name="Google Shape;2438;p147"/>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442"/>
        <p:cNvGrpSpPr/>
        <p:nvPr/>
      </p:nvGrpSpPr>
      <p:grpSpPr>
        <a:xfrm>
          <a:off x="0" y="0"/>
          <a:ext cx="0" cy="0"/>
          <a:chOff x="0" y="0"/>
          <a:chExt cx="0" cy="0"/>
        </a:xfrm>
      </p:grpSpPr>
      <p:sp>
        <p:nvSpPr>
          <p:cNvPr id="2443" name="Google Shape;2443;p148"/>
          <p:cNvSpPr txBox="1">
            <a:spLocks noGrp="1"/>
          </p:cNvSpPr>
          <p:nvPr>
            <p:ph type="title"/>
          </p:nvPr>
        </p:nvSpPr>
        <p:spPr>
          <a:xfrm>
            <a:off x="2544050" y="1093150"/>
            <a:ext cx="6170400" cy="243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Now, we will continue to use pipelines and demo how to use the table command to return a table with specified fields. </a:t>
            </a:r>
            <a:endParaRPr/>
          </a:p>
        </p:txBody>
      </p:sp>
      <p:sp>
        <p:nvSpPr>
          <p:cNvPr id="2444" name="Google Shape;2444;p14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45</a:t>
            </a:fld>
            <a:endParaRPr/>
          </a:p>
        </p:txBody>
      </p:sp>
      <p:sp>
        <p:nvSpPr>
          <p:cNvPr id="2445" name="Google Shape;2445;p148"/>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449"/>
        <p:cNvGrpSpPr/>
        <p:nvPr/>
      </p:nvGrpSpPr>
      <p:grpSpPr>
        <a:xfrm>
          <a:off x="0" y="0"/>
          <a:ext cx="0" cy="0"/>
          <a:chOff x="0" y="0"/>
          <a:chExt cx="0" cy="0"/>
        </a:xfrm>
      </p:grpSpPr>
      <p:sp>
        <p:nvSpPr>
          <p:cNvPr id="2450" name="Google Shape;2450;p149"/>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Using Tables to Display Events in Splunk</a:t>
            </a:r>
            <a:endParaRPr/>
          </a:p>
        </p:txBody>
      </p:sp>
      <p:sp>
        <p:nvSpPr>
          <p:cNvPr id="2451" name="Google Shape;2451;p149"/>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Next, we will use the table command to return a table with specified fields. </a:t>
            </a:r>
            <a:endParaRPr>
              <a:solidFill>
                <a:schemeClr val="dk1"/>
              </a:solidFill>
            </a:endParaRPr>
          </a:p>
          <a:p>
            <a:pPr marL="0" lvl="0" indent="0" algn="l" rtl="0">
              <a:spcBef>
                <a:spcPts val="0"/>
              </a:spcBef>
              <a:spcAft>
                <a:spcPts val="0"/>
              </a:spcAft>
              <a:buNone/>
            </a:pPr>
            <a:endParaRPr/>
          </a:p>
        </p:txBody>
      </p:sp>
      <p:sp>
        <p:nvSpPr>
          <p:cNvPr id="2452" name="Google Shape;2452;p14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46</a:t>
            </a:fld>
            <a:endParaRPr/>
          </a:p>
        </p:txBody>
      </p:sp>
      <p:sp>
        <p:nvSpPr>
          <p:cNvPr id="2453" name="Google Shape;2453;p149"/>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454" name="Google Shape;2454;p149"/>
          <p:cNvSpPr txBox="1">
            <a:spLocks noGrp="1"/>
          </p:cNvSpPr>
          <p:nvPr>
            <p:ph type="body" idx="3"/>
          </p:nvPr>
        </p:nvSpPr>
        <p:spPr>
          <a:xfrm>
            <a:off x="175" y="1254225"/>
            <a:ext cx="9144000" cy="3652200"/>
          </a:xfrm>
          <a:prstGeom prst="rect">
            <a:avLst/>
          </a:prstGeom>
        </p:spPr>
        <p:txBody>
          <a:bodyPr spcFirstLastPara="1" wrap="square" lIns="457200" tIns="0" rIns="457200" bIns="914400" anchor="t" anchorCtr="0">
            <a:noAutofit/>
          </a:bodyPr>
          <a:lstStyle/>
          <a:p>
            <a:pPr marL="457200" lvl="0" indent="-330200" algn="l" rtl="0">
              <a:spcBef>
                <a:spcPts val="0"/>
              </a:spcBef>
              <a:spcAft>
                <a:spcPts val="0"/>
              </a:spcAft>
              <a:buClr>
                <a:schemeClr val="dk1"/>
              </a:buClr>
              <a:buSzPts val="1600"/>
              <a:buFont typeface="Roboto Light"/>
              <a:buChar char="●"/>
            </a:pPr>
            <a:r>
              <a:rPr lang="en" sz="1600">
                <a:solidFill>
                  <a:schemeClr val="dk1"/>
                </a:solidFill>
                <a:latin typeface="Roboto Light"/>
                <a:ea typeface="Roboto Light"/>
                <a:cs typeface="Roboto Light"/>
                <a:sym typeface="Roboto Light"/>
              </a:rPr>
              <a:t>By default, the columns in a table are labeled using the field name, but this may not always be the most useful labeling method.</a:t>
            </a:r>
            <a:endParaRPr sz="1600">
              <a:solidFill>
                <a:schemeClr val="dk1"/>
              </a:solidFill>
              <a:latin typeface="Roboto Light"/>
              <a:ea typeface="Roboto Light"/>
              <a:cs typeface="Roboto Light"/>
              <a:sym typeface="Roboto Light"/>
            </a:endParaRPr>
          </a:p>
          <a:p>
            <a:pPr marL="0" lvl="0" indent="0" algn="l" rtl="0">
              <a:spcBef>
                <a:spcPts val="800"/>
              </a:spcBef>
              <a:spcAft>
                <a:spcPts val="0"/>
              </a:spcAft>
              <a:buClr>
                <a:schemeClr val="dk1"/>
              </a:buClr>
              <a:buSzPts val="1100"/>
              <a:buFont typeface="Arial"/>
              <a:buNone/>
            </a:pPr>
            <a:endParaRPr sz="1600">
              <a:solidFill>
                <a:schemeClr val="dk1"/>
              </a:solidFill>
              <a:latin typeface="Roboto Light"/>
              <a:ea typeface="Roboto Light"/>
              <a:cs typeface="Roboto Light"/>
              <a:sym typeface="Roboto Light"/>
            </a:endParaRPr>
          </a:p>
          <a:p>
            <a:pPr marL="457200" lvl="0" indent="-330200" algn="l" rtl="0">
              <a:spcBef>
                <a:spcPts val="800"/>
              </a:spcBef>
              <a:spcAft>
                <a:spcPts val="0"/>
              </a:spcAft>
              <a:buClr>
                <a:schemeClr val="dk1"/>
              </a:buClr>
              <a:buSzPts val="1600"/>
              <a:buChar char="●"/>
            </a:pPr>
            <a:r>
              <a:rPr lang="en" sz="1600">
                <a:solidFill>
                  <a:schemeClr val="dk1"/>
                </a:solidFill>
              </a:rPr>
              <a:t>For example</a:t>
            </a:r>
            <a:r>
              <a:rPr lang="en" sz="1600">
                <a:solidFill>
                  <a:schemeClr val="dk1"/>
                </a:solidFill>
                <a:latin typeface="Roboto Light"/>
                <a:ea typeface="Roboto Light"/>
                <a:cs typeface="Roboto Light"/>
                <a:sym typeface="Roboto Light"/>
              </a:rPr>
              <a:t>: The count field can mean different things in different searches: count of errors? count of purchases?</a:t>
            </a:r>
            <a:endParaRPr sz="1600">
              <a:solidFill>
                <a:schemeClr val="dk1"/>
              </a:solidFill>
              <a:latin typeface="Roboto Light"/>
              <a:ea typeface="Roboto Light"/>
              <a:cs typeface="Roboto Light"/>
              <a:sym typeface="Roboto Light"/>
            </a:endParaRPr>
          </a:p>
          <a:p>
            <a:pPr marL="457200" lvl="0" indent="0" algn="l" rtl="0">
              <a:spcBef>
                <a:spcPts val="800"/>
              </a:spcBef>
              <a:spcAft>
                <a:spcPts val="0"/>
              </a:spcAft>
              <a:buNone/>
            </a:pPr>
            <a:endParaRPr sz="1600">
              <a:solidFill>
                <a:schemeClr val="dk1"/>
              </a:solidFill>
              <a:latin typeface="Roboto Light"/>
              <a:ea typeface="Roboto Light"/>
              <a:cs typeface="Roboto Light"/>
              <a:sym typeface="Roboto Light"/>
            </a:endParaRPr>
          </a:p>
          <a:p>
            <a:pPr marL="457200" lvl="0" indent="-330200" algn="l" rtl="0">
              <a:spcBef>
                <a:spcPts val="800"/>
              </a:spcBef>
              <a:spcAft>
                <a:spcPts val="0"/>
              </a:spcAft>
              <a:buClr>
                <a:schemeClr val="dk1"/>
              </a:buClr>
              <a:buSzPts val="1600"/>
              <a:buFont typeface="Roboto Light"/>
              <a:buChar char="●"/>
            </a:pPr>
            <a:r>
              <a:rPr lang="en" sz="1600">
                <a:solidFill>
                  <a:schemeClr val="dk1"/>
                </a:solidFill>
                <a:latin typeface="Roboto Light"/>
                <a:ea typeface="Roboto Light"/>
                <a:cs typeface="Roboto Light"/>
                <a:sym typeface="Roboto Light"/>
              </a:rPr>
              <a:t>Labeled Tables simplifies the process of interpreting results of searches in reports and dashboards. </a:t>
            </a:r>
            <a:endParaRPr sz="1600">
              <a:solidFill>
                <a:schemeClr val="dk1"/>
              </a:solidFill>
              <a:latin typeface="Roboto Light"/>
              <a:ea typeface="Roboto Light"/>
              <a:cs typeface="Roboto Light"/>
              <a:sym typeface="Roboto Light"/>
            </a:endParaRPr>
          </a:p>
          <a:p>
            <a:pPr marL="0" lvl="0" indent="0" algn="l" rtl="0">
              <a:spcBef>
                <a:spcPts val="800"/>
              </a:spcBef>
              <a:spcAft>
                <a:spcPts val="800"/>
              </a:spcAft>
              <a:buNone/>
            </a:pPr>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2458"/>
        <p:cNvGrpSpPr/>
        <p:nvPr/>
      </p:nvGrpSpPr>
      <p:grpSpPr>
        <a:xfrm>
          <a:off x="0" y="0"/>
          <a:ext cx="0" cy="0"/>
          <a:chOff x="0" y="0"/>
          <a:chExt cx="0" cy="0"/>
        </a:xfrm>
      </p:grpSpPr>
      <p:sp>
        <p:nvSpPr>
          <p:cNvPr id="2459" name="Google Shape;2459;p15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47</a:t>
            </a:fld>
            <a:endParaRPr/>
          </a:p>
        </p:txBody>
      </p:sp>
      <p:sp>
        <p:nvSpPr>
          <p:cNvPr id="2460" name="Google Shape;2460;p150"/>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461" name="Google Shape;2461;p150"/>
          <p:cNvSpPr txBox="1">
            <a:spLocks noGrp="1"/>
          </p:cNvSpPr>
          <p:nvPr>
            <p:ph type="title"/>
          </p:nvPr>
        </p:nvSpPr>
        <p:spPr>
          <a:xfrm>
            <a:off x="-101100" y="4387000"/>
            <a:ext cx="9251400" cy="482100"/>
          </a:xfrm>
          <a:prstGeom prst="rect">
            <a:avLst/>
          </a:prstGeom>
        </p:spPr>
        <p:txBody>
          <a:bodyPr spcFirstLastPara="1" wrap="square" lIns="457200" tIns="9125" rIns="914400" bIns="0" anchor="t" anchorCtr="0">
            <a:noAutofit/>
          </a:bodyPr>
          <a:lstStyle/>
          <a:p>
            <a:pPr marL="0" lvl="0" indent="0" algn="r" rtl="0">
              <a:spcBef>
                <a:spcPts val="0"/>
              </a:spcBef>
              <a:spcAft>
                <a:spcPts val="0"/>
              </a:spcAft>
              <a:buNone/>
            </a:pPr>
            <a:r>
              <a:rPr lang="en">
                <a:solidFill>
                  <a:srgbClr val="F1C232"/>
                </a:solidFill>
              </a:rPr>
              <a:t>How to Create Tables</a:t>
            </a:r>
            <a:endParaRPr>
              <a:solidFill>
                <a:srgbClr val="F1C232"/>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2465"/>
        <p:cNvGrpSpPr/>
        <p:nvPr/>
      </p:nvGrpSpPr>
      <p:grpSpPr>
        <a:xfrm>
          <a:off x="0" y="0"/>
          <a:ext cx="0" cy="0"/>
          <a:chOff x="0" y="0"/>
          <a:chExt cx="0" cy="0"/>
        </a:xfrm>
      </p:grpSpPr>
      <p:sp>
        <p:nvSpPr>
          <p:cNvPr id="2466" name="Google Shape;2466;p151"/>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Using Tables to Display Events in Splunk</a:t>
            </a:r>
            <a:endParaRPr/>
          </a:p>
        </p:txBody>
      </p:sp>
      <p:sp>
        <p:nvSpPr>
          <p:cNvPr id="2467" name="Google Shape;2467;p151"/>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The Table Command</a:t>
            </a:r>
            <a:endParaRPr/>
          </a:p>
          <a:p>
            <a:pPr marL="0" lvl="0" indent="0" algn="l" rtl="0">
              <a:spcBef>
                <a:spcPts val="0"/>
              </a:spcBef>
              <a:spcAft>
                <a:spcPts val="0"/>
              </a:spcAft>
              <a:buNone/>
            </a:pPr>
            <a:endParaRPr sz="1200">
              <a:latin typeface="Roboto Mono"/>
              <a:ea typeface="Roboto Mono"/>
              <a:cs typeface="Roboto Mono"/>
              <a:sym typeface="Roboto Mono"/>
            </a:endParaRPr>
          </a:p>
          <a:p>
            <a:pPr marL="0" lvl="0" indent="0" algn="l" rtl="0">
              <a:spcBef>
                <a:spcPts val="0"/>
              </a:spcBef>
              <a:spcAft>
                <a:spcPts val="0"/>
              </a:spcAft>
              <a:buNone/>
            </a:pPr>
            <a:r>
              <a:rPr lang="en" sz="1300">
                <a:solidFill>
                  <a:srgbClr val="24292E"/>
                </a:solidFill>
                <a:latin typeface="Roboto Mono"/>
                <a:ea typeface="Roboto Mono"/>
                <a:cs typeface="Roboto Mono"/>
                <a:sym typeface="Roboto Mono"/>
              </a:rPr>
              <a:t>source=</a:t>
            </a:r>
            <a:r>
              <a:rPr lang="en" sz="1300">
                <a:solidFill>
                  <a:srgbClr val="032F62"/>
                </a:solidFill>
                <a:latin typeface="Roboto Mono"/>
                <a:ea typeface="Roboto Mono"/>
                <a:cs typeface="Roboto Mono"/>
                <a:sym typeface="Roboto Mono"/>
              </a:rPr>
              <a:t>"alert_json_000015.log"</a:t>
            </a:r>
            <a:r>
              <a:rPr lang="en" sz="1300">
                <a:solidFill>
                  <a:srgbClr val="24292E"/>
                </a:solidFill>
                <a:latin typeface="Roboto Mono"/>
                <a:ea typeface="Roboto Mono"/>
                <a:cs typeface="Roboto Mono"/>
                <a:sym typeface="Roboto Mono"/>
              </a:rPr>
              <a:t> proto=</a:t>
            </a:r>
            <a:r>
              <a:rPr lang="en" sz="1300">
                <a:solidFill>
                  <a:srgbClr val="032F62"/>
                </a:solidFill>
                <a:latin typeface="Roboto Mono"/>
                <a:ea typeface="Roboto Mono"/>
                <a:cs typeface="Roboto Mono"/>
                <a:sym typeface="Roboto Mono"/>
              </a:rPr>
              <a:t>"UDP"</a:t>
            </a:r>
            <a:r>
              <a:rPr lang="en" sz="1300">
                <a:solidFill>
                  <a:srgbClr val="24292E"/>
                </a:solidFill>
                <a:latin typeface="Roboto Mono"/>
                <a:ea typeface="Roboto Mono"/>
                <a:cs typeface="Roboto Mono"/>
                <a:sym typeface="Roboto Mono"/>
              </a:rPr>
              <a:t> src_ap=</a:t>
            </a:r>
            <a:r>
              <a:rPr lang="en" sz="1300">
                <a:solidFill>
                  <a:srgbClr val="032F62"/>
                </a:solidFill>
                <a:latin typeface="Roboto Mono"/>
                <a:ea typeface="Roboto Mono"/>
                <a:cs typeface="Roboto Mono"/>
                <a:sym typeface="Roboto Mono"/>
              </a:rPr>
              <a:t>"192*"</a:t>
            </a:r>
            <a:r>
              <a:rPr lang="en" sz="1300">
                <a:solidFill>
                  <a:srgbClr val="24292E"/>
                </a:solidFill>
                <a:latin typeface="Roboto Mono"/>
                <a:ea typeface="Roboto Mono"/>
                <a:cs typeface="Roboto Mono"/>
                <a:sym typeface="Roboto Mono"/>
              </a:rPr>
              <a:t>  dst_ap=</a:t>
            </a:r>
            <a:r>
              <a:rPr lang="en" sz="1300">
                <a:solidFill>
                  <a:srgbClr val="032F62"/>
                </a:solidFill>
                <a:latin typeface="Roboto Mono"/>
                <a:ea typeface="Roboto Mono"/>
                <a:cs typeface="Roboto Mono"/>
                <a:sym typeface="Roboto Mono"/>
              </a:rPr>
              <a:t>"192*"</a:t>
            </a:r>
            <a:r>
              <a:rPr lang="en" sz="1300">
                <a:solidFill>
                  <a:srgbClr val="24292E"/>
                </a:solidFill>
                <a:latin typeface="Roboto Mono"/>
                <a:ea typeface="Roboto Mono"/>
                <a:cs typeface="Roboto Mono"/>
                <a:sym typeface="Roboto Mono"/>
              </a:rPr>
              <a:t> </a:t>
            </a:r>
            <a:r>
              <a:rPr lang="en" sz="1300">
                <a:solidFill>
                  <a:srgbClr val="D73A49"/>
                </a:solidFill>
                <a:latin typeface="Roboto Mono"/>
                <a:ea typeface="Roboto Mono"/>
                <a:cs typeface="Roboto Mono"/>
                <a:sym typeface="Roboto Mono"/>
              </a:rPr>
              <a:t>|</a:t>
            </a:r>
            <a:r>
              <a:rPr lang="en" sz="1300">
                <a:solidFill>
                  <a:srgbClr val="24292E"/>
                </a:solidFill>
                <a:latin typeface="Roboto Mono"/>
                <a:ea typeface="Roboto Mono"/>
                <a:cs typeface="Roboto Mono"/>
                <a:sym typeface="Roboto Mono"/>
              </a:rPr>
              <a:t> table proto, src_ap, dst_ap, </a:t>
            </a:r>
            <a:r>
              <a:rPr lang="en" sz="1300">
                <a:solidFill>
                  <a:srgbClr val="D73A49"/>
                </a:solidFill>
                <a:latin typeface="Roboto Mono"/>
                <a:ea typeface="Roboto Mono"/>
                <a:cs typeface="Roboto Mono"/>
                <a:sym typeface="Roboto Mono"/>
              </a:rPr>
              <a:t>|</a:t>
            </a:r>
            <a:r>
              <a:rPr lang="en" sz="1300">
                <a:solidFill>
                  <a:srgbClr val="24292E"/>
                </a:solidFill>
                <a:latin typeface="Roboto Mono"/>
                <a:ea typeface="Roboto Mono"/>
                <a:cs typeface="Roboto Mono"/>
                <a:sym typeface="Roboto Mono"/>
              </a:rPr>
              <a:t> rename proto AS </a:t>
            </a:r>
            <a:r>
              <a:rPr lang="en" sz="1300">
                <a:solidFill>
                  <a:srgbClr val="032F62"/>
                </a:solidFill>
                <a:latin typeface="Roboto Mono"/>
                <a:ea typeface="Roboto Mono"/>
                <a:cs typeface="Roboto Mono"/>
                <a:sym typeface="Roboto Mono"/>
              </a:rPr>
              <a:t>"Protocol"</a:t>
            </a:r>
            <a:r>
              <a:rPr lang="en" sz="1300">
                <a:solidFill>
                  <a:srgbClr val="24292E"/>
                </a:solidFill>
                <a:latin typeface="Roboto Mono"/>
                <a:ea typeface="Roboto Mono"/>
                <a:cs typeface="Roboto Mono"/>
                <a:sym typeface="Roboto Mono"/>
              </a:rPr>
              <a:t> src_ap AS </a:t>
            </a:r>
            <a:r>
              <a:rPr lang="en" sz="1300">
                <a:solidFill>
                  <a:srgbClr val="032F62"/>
                </a:solidFill>
                <a:latin typeface="Roboto Mono"/>
                <a:ea typeface="Roboto Mono"/>
                <a:cs typeface="Roboto Mono"/>
                <a:sym typeface="Roboto Mono"/>
              </a:rPr>
              <a:t>"Source IP and Port"</a:t>
            </a:r>
            <a:r>
              <a:rPr lang="en" sz="1300">
                <a:solidFill>
                  <a:srgbClr val="24292E"/>
                </a:solidFill>
                <a:latin typeface="Roboto Mono"/>
                <a:ea typeface="Roboto Mono"/>
                <a:cs typeface="Roboto Mono"/>
                <a:sym typeface="Roboto Mono"/>
              </a:rPr>
              <a:t> dst_ap AS </a:t>
            </a:r>
            <a:r>
              <a:rPr lang="en" sz="1300">
                <a:solidFill>
                  <a:srgbClr val="032F62"/>
                </a:solidFill>
                <a:latin typeface="Roboto Mono"/>
                <a:ea typeface="Roboto Mono"/>
                <a:cs typeface="Roboto Mono"/>
                <a:sym typeface="Roboto Mono"/>
              </a:rPr>
              <a:t>Destination IP and Port"</a:t>
            </a:r>
            <a:endParaRPr sz="1300">
              <a:solidFill>
                <a:srgbClr val="032F62"/>
              </a:solidFill>
              <a:latin typeface="Roboto Mono"/>
              <a:ea typeface="Roboto Mono"/>
              <a:cs typeface="Roboto Mono"/>
              <a:sym typeface="Roboto Mono"/>
            </a:endParaRPr>
          </a:p>
          <a:p>
            <a:pPr marL="0" lvl="0" indent="0" algn="l" rtl="0">
              <a:spcBef>
                <a:spcPts val="0"/>
              </a:spcBef>
              <a:spcAft>
                <a:spcPts val="0"/>
              </a:spcAft>
              <a:buNone/>
            </a:pPr>
            <a:endParaRPr/>
          </a:p>
        </p:txBody>
      </p:sp>
      <p:sp>
        <p:nvSpPr>
          <p:cNvPr id="2468" name="Google Shape;2468;p15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48</a:t>
            </a:fld>
            <a:endParaRPr/>
          </a:p>
        </p:txBody>
      </p:sp>
      <p:sp>
        <p:nvSpPr>
          <p:cNvPr id="2469" name="Google Shape;2469;p151"/>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470" name="Google Shape;2470;p151"/>
          <p:cNvSpPr txBox="1">
            <a:spLocks noGrp="1"/>
          </p:cNvSpPr>
          <p:nvPr>
            <p:ph type="body" idx="3"/>
          </p:nvPr>
        </p:nvSpPr>
        <p:spPr>
          <a:xfrm>
            <a:off x="0" y="1975800"/>
            <a:ext cx="9144000" cy="2847300"/>
          </a:xfrm>
          <a:prstGeom prst="rect">
            <a:avLst/>
          </a:prstGeom>
        </p:spPr>
        <p:txBody>
          <a:bodyPr spcFirstLastPara="1" wrap="square" lIns="457200" tIns="0" rIns="457200" bIns="914400" anchor="t" anchorCtr="0">
            <a:noAutofit/>
          </a:bodyPr>
          <a:lstStyle/>
          <a:p>
            <a:pPr marL="457200" lvl="0" indent="-317500" algn="l" rtl="0">
              <a:lnSpc>
                <a:spcPct val="200000"/>
              </a:lnSpc>
              <a:spcBef>
                <a:spcPts val="0"/>
              </a:spcBef>
              <a:spcAft>
                <a:spcPts val="0"/>
              </a:spcAft>
              <a:buSzPts val="1400"/>
              <a:buChar char="●"/>
            </a:pPr>
            <a:r>
              <a:rPr lang="en"/>
              <a:t>The table command is preceded by a pipe </a:t>
            </a:r>
            <a:r>
              <a:rPr lang="en">
                <a:latin typeface="Roboto Mono"/>
                <a:ea typeface="Roboto Mono"/>
                <a:cs typeface="Roboto Mono"/>
                <a:sym typeface="Roboto Mono"/>
              </a:rPr>
              <a:t>“|”</a:t>
            </a:r>
            <a:r>
              <a:rPr lang="en"/>
              <a:t> character. </a:t>
            </a:r>
            <a:endParaRPr/>
          </a:p>
          <a:p>
            <a:pPr marL="457200" lvl="0" indent="-317500" algn="l" rtl="0">
              <a:lnSpc>
                <a:spcPct val="200000"/>
              </a:lnSpc>
              <a:spcBef>
                <a:spcPts val="0"/>
              </a:spcBef>
              <a:spcAft>
                <a:spcPts val="0"/>
              </a:spcAft>
              <a:buSzPts val="1400"/>
              <a:buChar char="●"/>
            </a:pPr>
            <a:r>
              <a:rPr lang="en"/>
              <a:t>The </a:t>
            </a:r>
            <a:r>
              <a:rPr lang="en">
                <a:latin typeface="Roboto Mono"/>
                <a:ea typeface="Roboto Mono"/>
                <a:cs typeface="Roboto Mono"/>
                <a:sym typeface="Roboto Mono"/>
              </a:rPr>
              <a:t>rename</a:t>
            </a:r>
            <a:r>
              <a:rPr lang="en"/>
              <a:t> command is used to create  the labels for the columns. </a:t>
            </a:r>
            <a:endParaRPr/>
          </a:p>
          <a:p>
            <a:pPr marL="914400" lvl="1" indent="-317500" algn="l" rtl="0">
              <a:lnSpc>
                <a:spcPct val="200000"/>
              </a:lnSpc>
              <a:spcBef>
                <a:spcPts val="0"/>
              </a:spcBef>
              <a:spcAft>
                <a:spcPts val="0"/>
              </a:spcAft>
              <a:buSzPts val="1400"/>
              <a:buChar char="○"/>
            </a:pPr>
            <a:r>
              <a:rPr lang="en"/>
              <a:t>It is preceded by a </a:t>
            </a:r>
            <a:r>
              <a:rPr lang="en">
                <a:latin typeface="Roboto Mono"/>
                <a:ea typeface="Roboto Mono"/>
                <a:cs typeface="Roboto Mono"/>
                <a:sym typeface="Roboto Mono"/>
              </a:rPr>
              <a:t>pipe</a:t>
            </a:r>
            <a:r>
              <a:rPr lang="en"/>
              <a:t> character. </a:t>
            </a:r>
            <a:endParaRPr/>
          </a:p>
          <a:p>
            <a:pPr marL="914400" lvl="1" indent="-317500" algn="l" rtl="0">
              <a:lnSpc>
                <a:spcPct val="200000"/>
              </a:lnSpc>
              <a:spcBef>
                <a:spcPts val="0"/>
              </a:spcBef>
              <a:spcAft>
                <a:spcPts val="0"/>
              </a:spcAft>
              <a:buSzPts val="1400"/>
              <a:buChar char="○"/>
            </a:pPr>
            <a:r>
              <a:rPr lang="en"/>
              <a:t>Columns are displayed in the same order that fields are specified. </a:t>
            </a:r>
            <a:endParaRPr/>
          </a:p>
          <a:p>
            <a:pPr marL="457200" lvl="0" indent="-317500" algn="l" rtl="0">
              <a:lnSpc>
                <a:spcPct val="200000"/>
              </a:lnSpc>
              <a:spcBef>
                <a:spcPts val="0"/>
              </a:spcBef>
              <a:spcAft>
                <a:spcPts val="0"/>
              </a:spcAft>
              <a:buSzPts val="1400"/>
              <a:buChar char="●"/>
            </a:pPr>
            <a:r>
              <a:rPr lang="en"/>
              <a:t>The first </a:t>
            </a:r>
            <a:r>
              <a:rPr lang="en">
                <a:latin typeface="Roboto Mono"/>
                <a:ea typeface="Roboto Mono"/>
                <a:cs typeface="Roboto Mono"/>
                <a:sym typeface="Roboto Mono"/>
              </a:rPr>
              <a:t>AS</a:t>
            </a:r>
            <a:r>
              <a:rPr lang="en"/>
              <a:t> statement sets the </a:t>
            </a:r>
            <a:r>
              <a:rPr lang="en">
                <a:latin typeface="Roboto Mono"/>
                <a:ea typeface="Roboto Mono"/>
                <a:cs typeface="Roboto Mono"/>
                <a:sym typeface="Roboto Mono"/>
              </a:rPr>
              <a:t>proto</a:t>
            </a:r>
            <a:r>
              <a:rPr lang="en"/>
              <a:t> field to display the text </a:t>
            </a:r>
            <a:r>
              <a:rPr lang="en" b="1"/>
              <a:t>Prototype </a:t>
            </a:r>
            <a:r>
              <a:rPr lang="en"/>
              <a:t>in the column header. </a:t>
            </a:r>
            <a:endParaRPr/>
          </a:p>
          <a:p>
            <a:pPr marL="457200" lvl="0" indent="-317500" algn="l" rtl="0">
              <a:lnSpc>
                <a:spcPct val="100000"/>
              </a:lnSpc>
              <a:spcBef>
                <a:spcPts val="0"/>
              </a:spcBef>
              <a:spcAft>
                <a:spcPts val="0"/>
              </a:spcAft>
              <a:buSzPts val="1400"/>
              <a:buChar char="●"/>
            </a:pPr>
            <a:r>
              <a:rPr lang="en"/>
              <a:t>The next AS statements set the </a:t>
            </a:r>
            <a:r>
              <a:rPr lang="en">
                <a:latin typeface="Roboto Mono"/>
                <a:ea typeface="Roboto Mono"/>
                <a:cs typeface="Roboto Mono"/>
                <a:sym typeface="Roboto Mono"/>
              </a:rPr>
              <a:t>scr_ap</a:t>
            </a:r>
            <a:r>
              <a:rPr lang="en"/>
              <a:t> and </a:t>
            </a:r>
            <a:r>
              <a:rPr lang="en">
                <a:latin typeface="Roboto Mono"/>
                <a:ea typeface="Roboto Mono"/>
                <a:cs typeface="Roboto Mono"/>
                <a:sym typeface="Roboto Mono"/>
              </a:rPr>
              <a:t>dst_ap</a:t>
            </a:r>
            <a:r>
              <a:rPr lang="en"/>
              <a:t> fields display the text </a:t>
            </a:r>
            <a:r>
              <a:rPr lang="en" b="1"/>
              <a:t>Source IP and Port</a:t>
            </a:r>
            <a:r>
              <a:rPr lang="en"/>
              <a:t> and </a:t>
            </a:r>
            <a:r>
              <a:rPr lang="en" b="1"/>
              <a:t>Destination IP and Port</a:t>
            </a:r>
            <a:r>
              <a:rPr lang="en"/>
              <a:t>. </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2474"/>
        <p:cNvGrpSpPr/>
        <p:nvPr/>
      </p:nvGrpSpPr>
      <p:grpSpPr>
        <a:xfrm>
          <a:off x="0" y="0"/>
          <a:ext cx="0" cy="0"/>
          <a:chOff x="0" y="0"/>
          <a:chExt cx="0" cy="0"/>
        </a:xfrm>
      </p:grpSpPr>
      <p:sp>
        <p:nvSpPr>
          <p:cNvPr id="2475" name="Google Shape;2475;p152"/>
          <p:cNvSpPr txBox="1">
            <a:spLocks noGrp="1"/>
          </p:cNvSpPr>
          <p:nvPr>
            <p:ph type="title"/>
          </p:nvPr>
        </p:nvSpPr>
        <p:spPr>
          <a:xfrm>
            <a:off x="-101100" y="4234600"/>
            <a:ext cx="8970300" cy="634500"/>
          </a:xfrm>
          <a:prstGeom prst="rect">
            <a:avLst/>
          </a:prstGeom>
        </p:spPr>
        <p:txBody>
          <a:bodyPr spcFirstLastPara="1" wrap="square" lIns="457200" tIns="9125" rIns="1005825" bIns="0" anchor="t" anchorCtr="0">
            <a:noAutofit/>
          </a:bodyPr>
          <a:lstStyle/>
          <a:p>
            <a:pPr marL="0" lvl="0" indent="0" algn="r" rtl="0">
              <a:spcBef>
                <a:spcPts val="0"/>
              </a:spcBef>
              <a:spcAft>
                <a:spcPts val="0"/>
              </a:spcAft>
              <a:buNone/>
            </a:pPr>
            <a:r>
              <a:rPr lang="en"/>
              <a:t>10 Minutes</a:t>
            </a:r>
            <a:endParaRPr/>
          </a:p>
        </p:txBody>
      </p:sp>
      <p:sp>
        <p:nvSpPr>
          <p:cNvPr id="2476" name="Google Shape;2476;p15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49</a:t>
            </a:fld>
            <a:endParaRPr/>
          </a:p>
        </p:txBody>
      </p:sp>
      <p:sp>
        <p:nvSpPr>
          <p:cNvPr id="2477" name="Google Shape;2477;p152"/>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478" name="Google Shape;2478;p152"/>
          <p:cNvSpPr txBox="1">
            <a:spLocks noGrp="1"/>
          </p:cNvSpPr>
          <p:nvPr>
            <p:ph type="title" idx="2"/>
          </p:nvPr>
        </p:nvSpPr>
        <p:spPr>
          <a:xfrm>
            <a:off x="273900" y="1042875"/>
            <a:ext cx="8595300" cy="2764200"/>
          </a:xfrm>
          <a:prstGeom prst="rect">
            <a:avLst/>
          </a:prstGeom>
        </p:spPr>
        <p:txBody>
          <a:bodyPr spcFirstLastPara="1" wrap="square" lIns="2560300" tIns="0" rIns="457200" bIns="457200" anchor="t" anchorCtr="0">
            <a:noAutofit/>
          </a:bodyPr>
          <a:lstStyle/>
          <a:p>
            <a:pPr marL="0" lvl="0" indent="0" algn="l" rtl="0">
              <a:spcBef>
                <a:spcPts val="0"/>
              </a:spcBef>
              <a:spcAft>
                <a:spcPts val="0"/>
              </a:spcAft>
              <a:buNone/>
            </a:pPr>
            <a:r>
              <a:rPr lang="en"/>
              <a:t>Activity: </a:t>
            </a:r>
            <a:r>
              <a:rPr lang="en">
                <a:latin typeface="Roboto Light"/>
                <a:ea typeface="Roboto Light"/>
                <a:cs typeface="Roboto Light"/>
                <a:sym typeface="Roboto Light"/>
              </a:rPr>
              <a:t>Using Tables in Splunk</a:t>
            </a:r>
            <a:endParaRPr>
              <a:latin typeface="Roboto Light"/>
              <a:ea typeface="Roboto Light"/>
              <a:cs typeface="Roboto Light"/>
              <a:sym typeface="Roboto Light"/>
            </a:endParaRPr>
          </a:p>
          <a:p>
            <a:pPr marL="0" lvl="0" indent="0" algn="l" rtl="0">
              <a:spcBef>
                <a:spcPts val="0"/>
              </a:spcBef>
              <a:spcAft>
                <a:spcPts val="0"/>
              </a:spcAft>
              <a:buNone/>
            </a:pPr>
            <a:endParaRPr/>
          </a:p>
          <a:p>
            <a:pPr marL="0" lvl="0" indent="0" algn="l" rtl="0">
              <a:spcBef>
                <a:spcPts val="0"/>
              </a:spcBef>
              <a:spcAft>
                <a:spcPts val="0"/>
              </a:spcAft>
              <a:buNone/>
            </a:pPr>
            <a:r>
              <a:rPr lang="en" sz="1800">
                <a:latin typeface="Roboto Light"/>
                <a:ea typeface="Roboto Light"/>
                <a:cs typeface="Roboto Light"/>
                <a:sym typeface="Roboto Light"/>
              </a:rPr>
              <a:t>In this activity, you will create a search that uses a table and removes duplicates.</a:t>
            </a:r>
            <a:endParaRPr sz="1800">
              <a:latin typeface="Roboto Light"/>
              <a:ea typeface="Roboto Light"/>
              <a:cs typeface="Roboto Light"/>
              <a:sym typeface="Roboto Light"/>
            </a:endParaRPr>
          </a:p>
          <a:p>
            <a:pPr marL="0" lvl="0" indent="0" algn="l" rtl="0">
              <a:spcBef>
                <a:spcPts val="0"/>
              </a:spcBef>
              <a:spcAft>
                <a:spcPts val="0"/>
              </a:spcAft>
              <a:buNone/>
            </a:pPr>
            <a:endParaRPr sz="1800"/>
          </a:p>
          <a:p>
            <a:pPr marL="0" lvl="0" indent="0" algn="l" rtl="0">
              <a:spcBef>
                <a:spcPts val="0"/>
              </a:spcBef>
              <a:spcAft>
                <a:spcPts val="0"/>
              </a:spcAft>
              <a:buNone/>
            </a:pPr>
            <a:endParaRPr sz="1800"/>
          </a:p>
          <a:p>
            <a:pPr marL="0" lvl="0" indent="0" algn="l" rtl="0">
              <a:spcBef>
                <a:spcPts val="0"/>
              </a:spcBef>
              <a:spcAft>
                <a:spcPts val="0"/>
              </a:spcAft>
              <a:buNone/>
            </a:pPr>
            <a:endParaRPr sz="1800"/>
          </a:p>
          <a:p>
            <a:pPr marL="0" lvl="0" indent="0" algn="l" rtl="0">
              <a:spcBef>
                <a:spcPts val="0"/>
              </a:spcBef>
              <a:spcAft>
                <a:spcPts val="0"/>
              </a:spcAft>
              <a:buNone/>
            </a:pPr>
            <a:endParaRPr sz="1800"/>
          </a:p>
          <a:p>
            <a:pPr marL="0" lvl="0" indent="0" algn="l" rtl="0">
              <a:spcBef>
                <a:spcPts val="0"/>
              </a:spcBef>
              <a:spcAft>
                <a:spcPts val="0"/>
              </a:spcAft>
              <a:buNone/>
            </a:pPr>
            <a:r>
              <a:rPr lang="en" sz="1800"/>
              <a:t>Instructions sent via Slack. </a:t>
            </a:r>
            <a:endParaRPr sz="18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062"/>
        <p:cNvGrpSpPr/>
        <p:nvPr/>
      </p:nvGrpSpPr>
      <p:grpSpPr>
        <a:xfrm>
          <a:off x="0" y="0"/>
          <a:ext cx="0" cy="0"/>
          <a:chOff x="0" y="0"/>
          <a:chExt cx="0" cy="0"/>
        </a:xfrm>
      </p:grpSpPr>
      <p:sp>
        <p:nvSpPr>
          <p:cNvPr id="2063" name="Google Shape;2063;p107"/>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lnSpc>
                <a:spcPct val="100000"/>
              </a:lnSpc>
              <a:spcBef>
                <a:spcPts val="300"/>
              </a:spcBef>
              <a:spcAft>
                <a:spcPts val="0"/>
              </a:spcAft>
              <a:buNone/>
            </a:pPr>
            <a:r>
              <a:rPr lang="en">
                <a:solidFill>
                  <a:srgbClr val="24292E"/>
                </a:solidFill>
              </a:rPr>
              <a:t>Execute the following searches and explain why you are conducting each investigation and what is returned in the search events.</a:t>
            </a:r>
            <a:endParaRPr>
              <a:solidFill>
                <a:srgbClr val="24292E"/>
              </a:solidFill>
            </a:endParaRPr>
          </a:p>
          <a:p>
            <a:pPr marL="0" lvl="0" indent="0" algn="l" rtl="0">
              <a:spcBef>
                <a:spcPts val="1200"/>
              </a:spcBef>
              <a:spcAft>
                <a:spcPts val="0"/>
              </a:spcAft>
              <a:buNone/>
            </a:pPr>
            <a:endParaRPr/>
          </a:p>
        </p:txBody>
      </p:sp>
      <p:sp>
        <p:nvSpPr>
          <p:cNvPr id="2064" name="Google Shape;2064;p10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5</a:t>
            </a:fld>
            <a:endParaRPr/>
          </a:p>
        </p:txBody>
      </p:sp>
      <p:sp>
        <p:nvSpPr>
          <p:cNvPr id="2065" name="Google Shape;2065;p107"/>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066" name="Google Shape;2066;p107"/>
          <p:cNvSpPr txBox="1">
            <a:spLocks noGrp="1"/>
          </p:cNvSpPr>
          <p:nvPr>
            <p:ph type="body" idx="3"/>
          </p:nvPr>
        </p:nvSpPr>
        <p:spPr>
          <a:xfrm>
            <a:off x="175" y="1535650"/>
            <a:ext cx="9144000" cy="3370800"/>
          </a:xfrm>
          <a:prstGeom prst="rect">
            <a:avLst/>
          </a:prstGeom>
        </p:spPr>
        <p:txBody>
          <a:bodyPr spcFirstLastPara="1" wrap="square" lIns="457200" tIns="0" rIns="457200" bIns="914400" anchor="t" anchorCtr="0">
            <a:noAutofit/>
          </a:bodyPr>
          <a:lstStyle/>
          <a:p>
            <a:pPr marL="0" lvl="0" indent="0" algn="l" rtl="0">
              <a:spcBef>
                <a:spcPts val="0"/>
              </a:spcBef>
              <a:spcAft>
                <a:spcPts val="800"/>
              </a:spcAft>
              <a:buNone/>
            </a:pPr>
            <a:r>
              <a:rPr lang="en" sz="1600" b="1">
                <a:solidFill>
                  <a:srgbClr val="24292E"/>
                </a:solidFill>
                <a:latin typeface="Roboto Mono"/>
                <a:ea typeface="Roboto Mono"/>
                <a:cs typeface="Roboto Mono"/>
                <a:sym typeface="Roboto Mono"/>
              </a:rPr>
              <a:t>1. host=quiz sourcetype=access_* AND (status=500 OR status=404)</a:t>
            </a:r>
            <a:endParaRPr sz="1600" b="1">
              <a:latin typeface="Roboto Mono"/>
              <a:ea typeface="Roboto Mono"/>
              <a:cs typeface="Roboto Mono"/>
              <a:sym typeface="Roboto Mono"/>
            </a:endParaRPr>
          </a:p>
        </p:txBody>
      </p:sp>
      <p:sp>
        <p:nvSpPr>
          <p:cNvPr id="2067" name="Google Shape;2067;p10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Warm-Up Review </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2482"/>
        <p:cNvGrpSpPr/>
        <p:nvPr/>
      </p:nvGrpSpPr>
      <p:grpSpPr>
        <a:xfrm>
          <a:off x="0" y="0"/>
          <a:ext cx="0" cy="0"/>
          <a:chOff x="0" y="0"/>
          <a:chExt cx="0" cy="0"/>
        </a:xfrm>
      </p:grpSpPr>
      <p:sp>
        <p:nvSpPr>
          <p:cNvPr id="2483" name="Google Shape;2483;p15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50</a:t>
            </a:fld>
            <a:endParaRPr/>
          </a:p>
        </p:txBody>
      </p:sp>
      <p:sp>
        <p:nvSpPr>
          <p:cNvPr id="2484" name="Google Shape;2484;p153"/>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485" name="Google Shape;2485;p153"/>
          <p:cNvSpPr txBox="1"/>
          <p:nvPr/>
        </p:nvSpPr>
        <p:spPr>
          <a:xfrm>
            <a:off x="3295350" y="3704875"/>
            <a:ext cx="2553300" cy="744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990000"/>
                </a:solidFill>
                <a:latin typeface="Roboto Mono"/>
                <a:ea typeface="Roboto Mono"/>
                <a:cs typeface="Roboto Mono"/>
                <a:sym typeface="Roboto Mono"/>
              </a:rPr>
              <a:t>Using Tables in Splunk</a:t>
            </a:r>
            <a:endParaRPr>
              <a:solidFill>
                <a:srgbClr val="990000"/>
              </a:solidFill>
              <a:latin typeface="Roboto Mono"/>
              <a:ea typeface="Roboto Mono"/>
              <a:cs typeface="Roboto Mono"/>
              <a:sym typeface="Roboto Mono"/>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2489"/>
        <p:cNvGrpSpPr/>
        <p:nvPr/>
      </p:nvGrpSpPr>
      <p:grpSpPr>
        <a:xfrm>
          <a:off x="0" y="0"/>
          <a:ext cx="0" cy="0"/>
          <a:chOff x="0" y="0"/>
          <a:chExt cx="0" cy="0"/>
        </a:xfrm>
      </p:grpSpPr>
      <p:sp>
        <p:nvSpPr>
          <p:cNvPr id="2490" name="Google Shape;2490;p154"/>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Using Tables in Splunk Review</a:t>
            </a:r>
            <a:endParaRPr/>
          </a:p>
        </p:txBody>
      </p:sp>
      <p:sp>
        <p:nvSpPr>
          <p:cNvPr id="2491" name="Google Shape;2491;p154"/>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lnSpc>
                <a:spcPct val="150000"/>
              </a:lnSpc>
              <a:spcBef>
                <a:spcPts val="0"/>
              </a:spcBef>
              <a:spcAft>
                <a:spcPts val="0"/>
              </a:spcAft>
              <a:buNone/>
            </a:pPr>
            <a:r>
              <a:rPr lang="en"/>
              <a:t>Create a search that returns events for Snort rules starting with </a:t>
            </a:r>
            <a:r>
              <a:rPr lang="en" b="1"/>
              <a:t>122. </a:t>
            </a:r>
            <a:endParaRPr/>
          </a:p>
          <a:p>
            <a:pPr marL="457200" lvl="0" indent="-317500" algn="l" rtl="0">
              <a:lnSpc>
                <a:spcPct val="150000"/>
              </a:lnSpc>
              <a:spcBef>
                <a:spcPts val="0"/>
              </a:spcBef>
              <a:spcAft>
                <a:spcPts val="0"/>
              </a:spcAft>
              <a:buSzPts val="1400"/>
              <a:buChar char="●"/>
            </a:pPr>
            <a:r>
              <a:rPr lang="en"/>
              <a:t>Remove any duplicate source or destination IPs. </a:t>
            </a:r>
            <a:endParaRPr/>
          </a:p>
          <a:p>
            <a:pPr marL="457200" lvl="0" indent="-317500" algn="l" rtl="0">
              <a:lnSpc>
                <a:spcPct val="150000"/>
              </a:lnSpc>
              <a:spcBef>
                <a:spcPts val="0"/>
              </a:spcBef>
              <a:spcAft>
                <a:spcPts val="0"/>
              </a:spcAft>
              <a:buSzPts val="1400"/>
              <a:buChar char="●"/>
            </a:pPr>
            <a:r>
              <a:rPr lang="en"/>
              <a:t>Create a table with the following fields: protocol, rule, source and destination aps. </a:t>
            </a:r>
            <a:endParaRPr/>
          </a:p>
          <a:p>
            <a:pPr marL="457200" lvl="0" indent="-317500" algn="l" rtl="0">
              <a:lnSpc>
                <a:spcPct val="150000"/>
              </a:lnSpc>
              <a:spcBef>
                <a:spcPts val="0"/>
              </a:spcBef>
              <a:spcAft>
                <a:spcPts val="0"/>
              </a:spcAft>
              <a:buSzPts val="1400"/>
              <a:buChar char="●"/>
            </a:pPr>
            <a:r>
              <a:rPr lang="en"/>
              <a:t>Label the columns: Protocol, Rule, Source IP and Port and Destination IP and Port. </a:t>
            </a:r>
            <a:endParaRPr/>
          </a:p>
        </p:txBody>
      </p:sp>
      <p:sp>
        <p:nvSpPr>
          <p:cNvPr id="2492" name="Google Shape;2492;p15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51</a:t>
            </a:fld>
            <a:endParaRPr/>
          </a:p>
        </p:txBody>
      </p:sp>
      <p:sp>
        <p:nvSpPr>
          <p:cNvPr id="2493" name="Google Shape;2493;p154"/>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2497"/>
        <p:cNvGrpSpPr/>
        <p:nvPr/>
      </p:nvGrpSpPr>
      <p:grpSpPr>
        <a:xfrm>
          <a:off x="0" y="0"/>
          <a:ext cx="0" cy="0"/>
          <a:chOff x="0" y="0"/>
          <a:chExt cx="0" cy="0"/>
        </a:xfrm>
      </p:grpSpPr>
      <p:sp>
        <p:nvSpPr>
          <p:cNvPr id="2498" name="Google Shape;2498;p155"/>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Using Tables in Splunk Review</a:t>
            </a:r>
            <a:endParaRPr/>
          </a:p>
        </p:txBody>
      </p:sp>
      <p:sp>
        <p:nvSpPr>
          <p:cNvPr id="2499" name="Google Shape;2499;p155"/>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lnSpc>
                <a:spcPct val="150000"/>
              </a:lnSpc>
              <a:spcBef>
                <a:spcPts val="0"/>
              </a:spcBef>
              <a:spcAft>
                <a:spcPts val="0"/>
              </a:spcAft>
              <a:buNone/>
            </a:pPr>
            <a:r>
              <a:rPr lang="en"/>
              <a:t>Create a search that returns events for Snort rules starting with </a:t>
            </a:r>
            <a:r>
              <a:rPr lang="en" b="1"/>
              <a:t>122. </a:t>
            </a:r>
            <a:endParaRPr/>
          </a:p>
          <a:p>
            <a:pPr marL="0" lvl="0" indent="0" algn="l" rtl="0">
              <a:lnSpc>
                <a:spcPct val="150000"/>
              </a:lnSpc>
              <a:spcBef>
                <a:spcPts val="0"/>
              </a:spcBef>
              <a:spcAft>
                <a:spcPts val="0"/>
              </a:spcAft>
              <a:buNone/>
            </a:pPr>
            <a:r>
              <a:rPr lang="en"/>
              <a:t>Search command: </a:t>
            </a:r>
            <a:endParaRPr/>
          </a:p>
          <a:p>
            <a:pPr marL="0" lvl="0" indent="0" algn="l" rtl="0">
              <a:lnSpc>
                <a:spcPct val="150000"/>
              </a:lnSpc>
              <a:spcBef>
                <a:spcPts val="0"/>
              </a:spcBef>
              <a:spcAft>
                <a:spcPts val="0"/>
              </a:spcAft>
              <a:buNone/>
            </a:pPr>
            <a:r>
              <a:rPr lang="en" sz="1400">
                <a:solidFill>
                  <a:srgbClr val="24292E"/>
                </a:solidFill>
                <a:highlight>
                  <a:srgbClr val="FFFF00"/>
                </a:highlight>
                <a:latin typeface="Roboto Mono"/>
                <a:ea typeface="Roboto Mono"/>
                <a:cs typeface="Roboto Mono"/>
                <a:sym typeface="Roboto Mono"/>
              </a:rPr>
              <a:t>source=</a:t>
            </a:r>
            <a:r>
              <a:rPr lang="en" sz="1400">
                <a:solidFill>
                  <a:srgbClr val="032F62"/>
                </a:solidFill>
                <a:highlight>
                  <a:srgbClr val="FFFF00"/>
                </a:highlight>
                <a:latin typeface="Roboto Mono"/>
                <a:ea typeface="Roboto Mono"/>
                <a:cs typeface="Roboto Mono"/>
                <a:sym typeface="Roboto Mono"/>
              </a:rPr>
              <a:t>"alert_json_000015.log"</a:t>
            </a:r>
            <a:r>
              <a:rPr lang="en" sz="1400">
                <a:solidFill>
                  <a:srgbClr val="24292E"/>
                </a:solidFill>
                <a:highlight>
                  <a:srgbClr val="FFFF00"/>
                </a:highlight>
                <a:latin typeface="Roboto Mono"/>
                <a:ea typeface="Roboto Mono"/>
                <a:cs typeface="Roboto Mono"/>
                <a:sym typeface="Roboto Mono"/>
              </a:rPr>
              <a:t> rule=</a:t>
            </a:r>
            <a:r>
              <a:rPr lang="en" sz="1400">
                <a:solidFill>
                  <a:srgbClr val="032F62"/>
                </a:solidFill>
                <a:highlight>
                  <a:srgbClr val="FFFF00"/>
                </a:highlight>
                <a:latin typeface="Roboto Mono"/>
                <a:ea typeface="Roboto Mono"/>
                <a:cs typeface="Roboto Mono"/>
                <a:sym typeface="Roboto Mono"/>
              </a:rPr>
              <a:t>"122*"</a:t>
            </a:r>
            <a:r>
              <a:rPr lang="en" sz="1400">
                <a:solidFill>
                  <a:srgbClr val="24292E"/>
                </a:solidFill>
                <a:highlight>
                  <a:srgbClr val="FFFF00"/>
                </a:highlight>
                <a:latin typeface="Roboto Mono"/>
                <a:ea typeface="Roboto Mono"/>
                <a:cs typeface="Roboto Mono"/>
                <a:sym typeface="Roboto Mono"/>
              </a:rPr>
              <a:t> </a:t>
            </a:r>
            <a:r>
              <a:rPr lang="en" sz="1400">
                <a:solidFill>
                  <a:srgbClr val="D73A49"/>
                </a:solidFill>
                <a:highlight>
                  <a:srgbClr val="FFFF00"/>
                </a:highlight>
                <a:latin typeface="Roboto Mono"/>
                <a:ea typeface="Roboto Mono"/>
                <a:cs typeface="Roboto Mono"/>
                <a:sym typeface="Roboto Mono"/>
              </a:rPr>
              <a:t>|</a:t>
            </a:r>
            <a:r>
              <a:rPr lang="en" sz="1400">
                <a:solidFill>
                  <a:srgbClr val="24292E"/>
                </a:solidFill>
                <a:highlight>
                  <a:srgbClr val="FFFF00"/>
                </a:highlight>
                <a:latin typeface="Roboto Mono"/>
                <a:ea typeface="Roboto Mono"/>
                <a:cs typeface="Roboto Mono"/>
                <a:sym typeface="Roboto Mono"/>
              </a:rPr>
              <a:t> table proto, rule, src_ap, dst_ap </a:t>
            </a:r>
            <a:r>
              <a:rPr lang="en" sz="1400">
                <a:solidFill>
                  <a:srgbClr val="D73A49"/>
                </a:solidFill>
                <a:highlight>
                  <a:srgbClr val="FFFF00"/>
                </a:highlight>
                <a:latin typeface="Roboto Mono"/>
                <a:ea typeface="Roboto Mono"/>
                <a:cs typeface="Roboto Mono"/>
                <a:sym typeface="Roboto Mono"/>
              </a:rPr>
              <a:t>| </a:t>
            </a:r>
            <a:r>
              <a:rPr lang="en" sz="1400">
                <a:highlight>
                  <a:srgbClr val="FFFF00"/>
                </a:highlight>
                <a:latin typeface="Roboto Mono"/>
                <a:ea typeface="Roboto Mono"/>
                <a:cs typeface="Roboto Mono"/>
                <a:sym typeface="Roboto Mono"/>
              </a:rPr>
              <a:t>dedup src_ap dst_ap</a:t>
            </a:r>
            <a:r>
              <a:rPr lang="en" sz="1400">
                <a:solidFill>
                  <a:srgbClr val="24292E"/>
                </a:solidFill>
                <a:highlight>
                  <a:srgbClr val="FFFF00"/>
                </a:highlight>
                <a:latin typeface="Roboto Mono"/>
                <a:ea typeface="Roboto Mono"/>
                <a:cs typeface="Roboto Mono"/>
                <a:sym typeface="Roboto Mono"/>
              </a:rPr>
              <a:t> </a:t>
            </a:r>
            <a:r>
              <a:rPr lang="en" sz="1400">
                <a:solidFill>
                  <a:srgbClr val="D73A49"/>
                </a:solidFill>
                <a:highlight>
                  <a:srgbClr val="FFFF00"/>
                </a:highlight>
                <a:latin typeface="Roboto Mono"/>
                <a:ea typeface="Roboto Mono"/>
                <a:cs typeface="Roboto Mono"/>
                <a:sym typeface="Roboto Mono"/>
              </a:rPr>
              <a:t>|</a:t>
            </a:r>
            <a:r>
              <a:rPr lang="en" sz="1400">
                <a:solidFill>
                  <a:srgbClr val="24292E"/>
                </a:solidFill>
                <a:highlight>
                  <a:srgbClr val="FFFF00"/>
                </a:highlight>
                <a:latin typeface="Roboto Mono"/>
                <a:ea typeface="Roboto Mono"/>
                <a:cs typeface="Roboto Mono"/>
                <a:sym typeface="Roboto Mono"/>
              </a:rPr>
              <a:t>rename proto AS </a:t>
            </a:r>
            <a:r>
              <a:rPr lang="en" sz="1400">
                <a:solidFill>
                  <a:srgbClr val="032F62"/>
                </a:solidFill>
                <a:highlight>
                  <a:srgbClr val="FFFF00"/>
                </a:highlight>
                <a:latin typeface="Roboto Mono"/>
                <a:ea typeface="Roboto Mono"/>
                <a:cs typeface="Roboto Mono"/>
                <a:sym typeface="Roboto Mono"/>
              </a:rPr>
              <a:t>"Protocol"</a:t>
            </a:r>
            <a:r>
              <a:rPr lang="en" sz="1400">
                <a:solidFill>
                  <a:srgbClr val="24292E"/>
                </a:solidFill>
                <a:highlight>
                  <a:srgbClr val="FFFF00"/>
                </a:highlight>
                <a:latin typeface="Roboto Mono"/>
                <a:ea typeface="Roboto Mono"/>
                <a:cs typeface="Roboto Mono"/>
                <a:sym typeface="Roboto Mono"/>
              </a:rPr>
              <a:t> rule AS </a:t>
            </a:r>
            <a:r>
              <a:rPr lang="en" sz="1400">
                <a:solidFill>
                  <a:srgbClr val="032F62"/>
                </a:solidFill>
                <a:highlight>
                  <a:srgbClr val="FFFF00"/>
                </a:highlight>
                <a:latin typeface="Roboto Mono"/>
                <a:ea typeface="Roboto Mono"/>
                <a:cs typeface="Roboto Mono"/>
                <a:sym typeface="Roboto Mono"/>
              </a:rPr>
              <a:t>"Rule"</a:t>
            </a:r>
            <a:r>
              <a:rPr lang="en" sz="1400">
                <a:solidFill>
                  <a:srgbClr val="24292E"/>
                </a:solidFill>
                <a:highlight>
                  <a:srgbClr val="FFFF00"/>
                </a:highlight>
                <a:latin typeface="Roboto Mono"/>
                <a:ea typeface="Roboto Mono"/>
                <a:cs typeface="Roboto Mono"/>
                <a:sym typeface="Roboto Mono"/>
              </a:rPr>
              <a:t> src_ap AS </a:t>
            </a:r>
            <a:r>
              <a:rPr lang="en" sz="1400">
                <a:solidFill>
                  <a:srgbClr val="032F62"/>
                </a:solidFill>
                <a:highlight>
                  <a:srgbClr val="FFFF00"/>
                </a:highlight>
                <a:latin typeface="Roboto Mono"/>
                <a:ea typeface="Roboto Mono"/>
                <a:cs typeface="Roboto Mono"/>
                <a:sym typeface="Roboto Mono"/>
              </a:rPr>
              <a:t>"Source IP and Port"</a:t>
            </a:r>
            <a:r>
              <a:rPr lang="en" sz="1400">
                <a:solidFill>
                  <a:srgbClr val="24292E"/>
                </a:solidFill>
                <a:highlight>
                  <a:srgbClr val="FFFF00"/>
                </a:highlight>
                <a:latin typeface="Roboto Mono"/>
                <a:ea typeface="Roboto Mono"/>
                <a:cs typeface="Roboto Mono"/>
                <a:sym typeface="Roboto Mono"/>
              </a:rPr>
              <a:t> dst_ap AS </a:t>
            </a:r>
            <a:r>
              <a:rPr lang="en" sz="1400">
                <a:solidFill>
                  <a:srgbClr val="032F62"/>
                </a:solidFill>
                <a:highlight>
                  <a:srgbClr val="FFFF00"/>
                </a:highlight>
                <a:latin typeface="Roboto Mono"/>
                <a:ea typeface="Roboto Mono"/>
                <a:cs typeface="Roboto Mono"/>
                <a:sym typeface="Roboto Mono"/>
              </a:rPr>
              <a:t>"Destination IP and Port"</a:t>
            </a:r>
            <a:endParaRPr sz="1400">
              <a:solidFill>
                <a:srgbClr val="032F62"/>
              </a:solidFill>
              <a:highlight>
                <a:srgbClr val="FFFF00"/>
              </a:highlight>
              <a:latin typeface="Roboto Mono"/>
              <a:ea typeface="Roboto Mono"/>
              <a:cs typeface="Roboto Mono"/>
              <a:sym typeface="Roboto Mono"/>
            </a:endParaRPr>
          </a:p>
          <a:p>
            <a:pPr marL="0" lvl="0" indent="0" algn="l" rtl="0">
              <a:lnSpc>
                <a:spcPct val="115000"/>
              </a:lnSpc>
              <a:spcBef>
                <a:spcPts val="0"/>
              </a:spcBef>
              <a:spcAft>
                <a:spcPts val="0"/>
              </a:spcAft>
              <a:buClr>
                <a:schemeClr val="dk1"/>
              </a:buClr>
              <a:buSzPts val="1100"/>
              <a:buFont typeface="Arial"/>
              <a:buNone/>
            </a:pPr>
            <a:endParaRPr sz="1200">
              <a:solidFill>
                <a:srgbClr val="24292E"/>
              </a:solidFill>
              <a:latin typeface="Arial"/>
              <a:ea typeface="Arial"/>
              <a:cs typeface="Arial"/>
              <a:sym typeface="Arial"/>
            </a:endParaRPr>
          </a:p>
          <a:p>
            <a:pPr marL="0" lvl="0" indent="0" algn="l" rtl="0">
              <a:lnSpc>
                <a:spcPct val="150000"/>
              </a:lnSpc>
              <a:spcBef>
                <a:spcPts val="1200"/>
              </a:spcBef>
              <a:spcAft>
                <a:spcPts val="0"/>
              </a:spcAft>
              <a:buNone/>
            </a:pPr>
            <a:endParaRPr/>
          </a:p>
        </p:txBody>
      </p:sp>
      <p:sp>
        <p:nvSpPr>
          <p:cNvPr id="2500" name="Google Shape;2500;p15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52</a:t>
            </a:fld>
            <a:endParaRPr/>
          </a:p>
        </p:txBody>
      </p:sp>
      <p:sp>
        <p:nvSpPr>
          <p:cNvPr id="2501" name="Google Shape;2501;p155"/>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pic>
        <p:nvPicPr>
          <p:cNvPr id="2502" name="Google Shape;2502;p155"/>
          <p:cNvPicPr preferRelativeResize="0"/>
          <p:nvPr/>
        </p:nvPicPr>
        <p:blipFill>
          <a:blip r:embed="rId3">
            <a:alphaModFix/>
          </a:blip>
          <a:stretch>
            <a:fillRect/>
          </a:stretch>
        </p:blipFill>
        <p:spPr>
          <a:xfrm>
            <a:off x="1789800" y="2525575"/>
            <a:ext cx="4926350" cy="2326325"/>
          </a:xfrm>
          <a:prstGeom prst="rect">
            <a:avLst/>
          </a:prstGeom>
          <a:noFill/>
          <a:ln w="19050" cap="flat" cmpd="sng">
            <a:solidFill>
              <a:srgbClr val="000000"/>
            </a:solidFill>
            <a:prstDash val="solid"/>
            <a:round/>
            <a:headEnd type="none" w="sm" len="sm"/>
            <a:tailEnd type="none" w="sm" len="sm"/>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2506"/>
        <p:cNvGrpSpPr/>
        <p:nvPr/>
      </p:nvGrpSpPr>
      <p:grpSpPr>
        <a:xfrm>
          <a:off x="0" y="0"/>
          <a:ext cx="0" cy="0"/>
          <a:chOff x="0" y="0"/>
          <a:chExt cx="0" cy="0"/>
        </a:xfrm>
      </p:grpSpPr>
      <p:sp>
        <p:nvSpPr>
          <p:cNvPr id="2507" name="Google Shape;2507;p156"/>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FFFF"/>
                </a:solidFill>
              </a:rPr>
              <a:t>Alerts in Splunk</a:t>
            </a:r>
            <a:endParaRPr>
              <a:solidFill>
                <a:srgbClr val="FFFFFF"/>
              </a:solidFill>
            </a:endParaRPr>
          </a:p>
        </p:txBody>
      </p:sp>
      <p:sp>
        <p:nvSpPr>
          <p:cNvPr id="2508" name="Google Shape;2508;p15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53</a:t>
            </a:fld>
            <a:endParaRPr/>
          </a:p>
        </p:txBody>
      </p:sp>
      <p:sp>
        <p:nvSpPr>
          <p:cNvPr id="2509" name="Google Shape;2509;p156"/>
          <p:cNvSpPr txBox="1">
            <a:spLocks noGrp="1"/>
          </p:cNvSpPr>
          <p:nvPr>
            <p:ph type="sldNum" idx="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53</a:t>
            </a:fld>
            <a:endParaRPr/>
          </a:p>
        </p:txBody>
      </p:sp>
      <p:sp>
        <p:nvSpPr>
          <p:cNvPr id="2510" name="Google Shape;2510;p156"/>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2514"/>
        <p:cNvGrpSpPr/>
        <p:nvPr/>
      </p:nvGrpSpPr>
      <p:grpSpPr>
        <a:xfrm>
          <a:off x="0" y="0"/>
          <a:ext cx="0" cy="0"/>
          <a:chOff x="0" y="0"/>
          <a:chExt cx="0" cy="0"/>
        </a:xfrm>
      </p:grpSpPr>
      <p:sp>
        <p:nvSpPr>
          <p:cNvPr id="2515" name="Google Shape;2515;p15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Understanding the Splunk Alert</a:t>
            </a:r>
            <a:endParaRPr/>
          </a:p>
        </p:txBody>
      </p:sp>
      <p:sp>
        <p:nvSpPr>
          <p:cNvPr id="2516" name="Google Shape;2516;p157"/>
          <p:cNvSpPr txBox="1">
            <a:spLocks noGrp="1"/>
          </p:cNvSpPr>
          <p:nvPr>
            <p:ph type="subTitle" idx="1"/>
          </p:nvPr>
        </p:nvSpPr>
        <p:spPr>
          <a:xfrm>
            <a:off x="0" y="646100"/>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Remember from last class: Monitoring and alerting is a key component in Splunk</a:t>
            </a:r>
            <a:endParaRPr/>
          </a:p>
        </p:txBody>
      </p:sp>
      <p:sp>
        <p:nvSpPr>
          <p:cNvPr id="2517" name="Google Shape;2517;p15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54</a:t>
            </a:fld>
            <a:endParaRPr/>
          </a:p>
        </p:txBody>
      </p:sp>
      <p:sp>
        <p:nvSpPr>
          <p:cNvPr id="2518" name="Google Shape;2518;p157"/>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519" name="Google Shape;2519;p157"/>
          <p:cNvSpPr txBox="1">
            <a:spLocks noGrp="1"/>
          </p:cNvSpPr>
          <p:nvPr>
            <p:ph type="body" idx="3"/>
          </p:nvPr>
        </p:nvSpPr>
        <p:spPr>
          <a:xfrm>
            <a:off x="0" y="1487775"/>
            <a:ext cx="9144000" cy="2700900"/>
          </a:xfrm>
          <a:prstGeom prst="rect">
            <a:avLst/>
          </a:prstGeom>
        </p:spPr>
        <p:txBody>
          <a:bodyPr spcFirstLastPara="1" wrap="square" lIns="457200" tIns="0" rIns="457200" bIns="914400" anchor="t" anchorCtr="0">
            <a:noAutofit/>
          </a:bodyPr>
          <a:lstStyle/>
          <a:p>
            <a:pPr marL="457200" lvl="0" indent="457200" algn="l" rtl="0">
              <a:spcBef>
                <a:spcPts val="0"/>
              </a:spcBef>
              <a:spcAft>
                <a:spcPts val="0"/>
              </a:spcAft>
              <a:buNone/>
            </a:pPr>
            <a:r>
              <a:rPr lang="en" sz="1800"/>
              <a:t>Alerts</a:t>
            </a:r>
            <a:r>
              <a:rPr lang="en" sz="1800">
                <a:latin typeface="Roboto Light"/>
                <a:ea typeface="Roboto Light"/>
                <a:cs typeface="Roboto Light"/>
                <a:sym typeface="Roboto Light"/>
              </a:rPr>
              <a:t> are used to </a:t>
            </a:r>
            <a:r>
              <a:rPr lang="en" sz="1800"/>
              <a:t>monitor</a:t>
            </a:r>
            <a:r>
              <a:rPr lang="en" sz="1800">
                <a:latin typeface="Roboto Light"/>
                <a:ea typeface="Roboto Light"/>
                <a:cs typeface="Roboto Light"/>
                <a:sym typeface="Roboto Light"/>
              </a:rPr>
              <a:t> for and </a:t>
            </a:r>
            <a:r>
              <a:rPr lang="en" sz="1800"/>
              <a:t>respond to</a:t>
            </a:r>
            <a:r>
              <a:rPr lang="en" sz="1800">
                <a:latin typeface="Roboto Light"/>
                <a:ea typeface="Roboto Light"/>
                <a:cs typeface="Roboto Light"/>
                <a:sym typeface="Roboto Light"/>
              </a:rPr>
              <a:t> specific events </a:t>
            </a:r>
            <a:endParaRPr sz="1800">
              <a:latin typeface="Roboto Light"/>
              <a:ea typeface="Roboto Light"/>
              <a:cs typeface="Roboto Light"/>
              <a:sym typeface="Roboto Light"/>
            </a:endParaRPr>
          </a:p>
          <a:p>
            <a:pPr marL="0" lvl="0" indent="0" algn="l" rtl="0">
              <a:spcBef>
                <a:spcPts val="800"/>
              </a:spcBef>
              <a:spcAft>
                <a:spcPts val="0"/>
              </a:spcAft>
              <a:buNone/>
            </a:pPr>
            <a:endParaRPr sz="1800">
              <a:latin typeface="Roboto Light"/>
              <a:ea typeface="Roboto Light"/>
              <a:cs typeface="Roboto Light"/>
              <a:sym typeface="Roboto Light"/>
            </a:endParaRPr>
          </a:p>
          <a:p>
            <a:pPr marL="0" lvl="0" indent="0" algn="l" rtl="0">
              <a:spcBef>
                <a:spcPts val="800"/>
              </a:spcBef>
              <a:spcAft>
                <a:spcPts val="0"/>
              </a:spcAft>
              <a:buNone/>
            </a:pPr>
            <a:endParaRPr sz="1800">
              <a:latin typeface="Roboto Light"/>
              <a:ea typeface="Roboto Light"/>
              <a:cs typeface="Roboto Light"/>
              <a:sym typeface="Roboto Light"/>
            </a:endParaRPr>
          </a:p>
          <a:p>
            <a:pPr marL="457200" lvl="0" indent="457200" algn="l" rtl="0">
              <a:spcBef>
                <a:spcPts val="800"/>
              </a:spcBef>
              <a:spcAft>
                <a:spcPts val="0"/>
              </a:spcAft>
              <a:buNone/>
            </a:pPr>
            <a:r>
              <a:rPr lang="en" sz="1800">
                <a:latin typeface="Roboto Light"/>
                <a:ea typeface="Roboto Light"/>
                <a:cs typeface="Roboto Light"/>
                <a:sym typeface="Roboto Light"/>
              </a:rPr>
              <a:t>Alerts</a:t>
            </a:r>
            <a:r>
              <a:rPr lang="en" sz="1800"/>
              <a:t> </a:t>
            </a:r>
            <a:r>
              <a:rPr lang="en" sz="1800">
                <a:latin typeface="Roboto Light"/>
                <a:ea typeface="Roboto Light"/>
                <a:cs typeface="Roboto Light"/>
                <a:sym typeface="Roboto Light"/>
              </a:rPr>
              <a:t>can look for events in </a:t>
            </a:r>
            <a:r>
              <a:rPr lang="en" sz="1800"/>
              <a:t>real time</a:t>
            </a:r>
            <a:r>
              <a:rPr lang="en" sz="1800">
                <a:latin typeface="Roboto Light"/>
                <a:ea typeface="Roboto Light"/>
                <a:cs typeface="Roboto Light"/>
                <a:sym typeface="Roboto Light"/>
              </a:rPr>
              <a:t> or </a:t>
            </a:r>
            <a:r>
              <a:rPr lang="en" sz="1800"/>
              <a:t>on a schedule</a:t>
            </a:r>
            <a:r>
              <a:rPr lang="en" sz="1800">
                <a:latin typeface="Roboto Light"/>
                <a:ea typeface="Roboto Light"/>
                <a:cs typeface="Roboto Light"/>
                <a:sym typeface="Roboto Light"/>
              </a:rPr>
              <a:t>.</a:t>
            </a:r>
            <a:endParaRPr sz="1800">
              <a:latin typeface="Roboto Light"/>
              <a:ea typeface="Roboto Light"/>
              <a:cs typeface="Roboto Light"/>
              <a:sym typeface="Roboto Light"/>
            </a:endParaRPr>
          </a:p>
          <a:p>
            <a:pPr marL="0" lvl="0" indent="457200" algn="l" rtl="0">
              <a:spcBef>
                <a:spcPts val="800"/>
              </a:spcBef>
              <a:spcAft>
                <a:spcPts val="0"/>
              </a:spcAft>
              <a:buNone/>
            </a:pPr>
            <a:endParaRPr sz="1800">
              <a:latin typeface="Roboto Light"/>
              <a:ea typeface="Roboto Light"/>
              <a:cs typeface="Roboto Light"/>
              <a:sym typeface="Roboto Light"/>
            </a:endParaRPr>
          </a:p>
          <a:p>
            <a:pPr marL="0" lvl="0" indent="457200" algn="l" rtl="0">
              <a:spcBef>
                <a:spcPts val="800"/>
              </a:spcBef>
              <a:spcAft>
                <a:spcPts val="0"/>
              </a:spcAft>
              <a:buNone/>
            </a:pPr>
            <a:endParaRPr sz="1800">
              <a:latin typeface="Roboto Light"/>
              <a:ea typeface="Roboto Light"/>
              <a:cs typeface="Roboto Light"/>
              <a:sym typeface="Roboto Light"/>
            </a:endParaRPr>
          </a:p>
          <a:p>
            <a:pPr marL="457200" lvl="0" indent="457200" algn="l" rtl="0">
              <a:spcBef>
                <a:spcPts val="800"/>
              </a:spcBef>
              <a:spcAft>
                <a:spcPts val="0"/>
              </a:spcAft>
              <a:buNone/>
            </a:pPr>
            <a:r>
              <a:rPr lang="en" sz="1800">
                <a:latin typeface="Roboto Light"/>
                <a:ea typeface="Roboto Light"/>
                <a:cs typeface="Roboto Light"/>
                <a:sym typeface="Roboto Light"/>
              </a:rPr>
              <a:t>Alert can be assigned a priority, such as Information or Critical. </a:t>
            </a:r>
            <a:endParaRPr sz="1800">
              <a:latin typeface="Roboto Light"/>
              <a:ea typeface="Roboto Light"/>
              <a:cs typeface="Roboto Light"/>
              <a:sym typeface="Roboto Light"/>
            </a:endParaRPr>
          </a:p>
          <a:p>
            <a:pPr marL="0" lvl="0" indent="0" algn="l" rtl="0">
              <a:spcBef>
                <a:spcPts val="800"/>
              </a:spcBef>
              <a:spcAft>
                <a:spcPts val="800"/>
              </a:spcAft>
              <a:buNone/>
            </a:pPr>
            <a:r>
              <a:rPr lang="en"/>
              <a:t>	</a:t>
            </a:r>
            <a:endParaRPr sz="1800">
              <a:latin typeface="Roboto Light"/>
              <a:ea typeface="Roboto Light"/>
              <a:cs typeface="Roboto Light"/>
              <a:sym typeface="Roboto Light"/>
            </a:endParaRPr>
          </a:p>
        </p:txBody>
      </p:sp>
      <p:pic>
        <p:nvPicPr>
          <p:cNvPr id="2520" name="Google Shape;2520;p157"/>
          <p:cNvPicPr preferRelativeResize="0"/>
          <p:nvPr/>
        </p:nvPicPr>
        <p:blipFill>
          <a:blip r:embed="rId3">
            <a:alphaModFix/>
          </a:blip>
          <a:stretch>
            <a:fillRect/>
          </a:stretch>
        </p:blipFill>
        <p:spPr>
          <a:xfrm>
            <a:off x="500225" y="1386375"/>
            <a:ext cx="742974" cy="745651"/>
          </a:xfrm>
          <a:prstGeom prst="rect">
            <a:avLst/>
          </a:prstGeom>
          <a:noFill/>
          <a:ln>
            <a:noFill/>
          </a:ln>
        </p:spPr>
      </p:pic>
      <p:pic>
        <p:nvPicPr>
          <p:cNvPr id="2521" name="Google Shape;2521;p157"/>
          <p:cNvPicPr preferRelativeResize="0"/>
          <p:nvPr/>
        </p:nvPicPr>
        <p:blipFill>
          <a:blip r:embed="rId4">
            <a:alphaModFix/>
          </a:blip>
          <a:stretch>
            <a:fillRect/>
          </a:stretch>
        </p:blipFill>
        <p:spPr>
          <a:xfrm>
            <a:off x="500224" y="2416362"/>
            <a:ext cx="556076" cy="745651"/>
          </a:xfrm>
          <a:prstGeom prst="rect">
            <a:avLst/>
          </a:prstGeom>
          <a:noFill/>
          <a:ln>
            <a:noFill/>
          </a:ln>
        </p:spPr>
      </p:pic>
      <p:pic>
        <p:nvPicPr>
          <p:cNvPr id="2522" name="Google Shape;2522;p157"/>
          <p:cNvPicPr preferRelativeResize="0"/>
          <p:nvPr/>
        </p:nvPicPr>
        <p:blipFill>
          <a:blip r:embed="rId5">
            <a:alphaModFix/>
          </a:blip>
          <a:stretch>
            <a:fillRect/>
          </a:stretch>
        </p:blipFill>
        <p:spPr>
          <a:xfrm>
            <a:off x="406775" y="3446340"/>
            <a:ext cx="742975" cy="742286"/>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2526"/>
        <p:cNvGrpSpPr/>
        <p:nvPr/>
      </p:nvGrpSpPr>
      <p:grpSpPr>
        <a:xfrm>
          <a:off x="0" y="0"/>
          <a:ext cx="0" cy="0"/>
          <a:chOff x="0" y="0"/>
          <a:chExt cx="0" cy="0"/>
        </a:xfrm>
      </p:grpSpPr>
      <p:sp>
        <p:nvSpPr>
          <p:cNvPr id="2527" name="Google Shape;2527;p158"/>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Parts of a Splunk Alert</a:t>
            </a:r>
            <a:endParaRPr/>
          </a:p>
        </p:txBody>
      </p:sp>
      <p:sp>
        <p:nvSpPr>
          <p:cNvPr id="2528" name="Google Shape;2528;p158"/>
          <p:cNvSpPr txBox="1">
            <a:spLocks noGrp="1"/>
          </p:cNvSpPr>
          <p:nvPr>
            <p:ph type="subTitle" idx="1"/>
          </p:nvPr>
        </p:nvSpPr>
        <p:spPr>
          <a:xfrm>
            <a:off x="0" y="675975"/>
            <a:ext cx="9144000" cy="9153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Splunk alerts have a structure that defines how alerts are configured and handled:</a:t>
            </a:r>
            <a:endParaRPr/>
          </a:p>
          <a:p>
            <a:pPr marL="0" lvl="0" indent="0" algn="ctr" rtl="0">
              <a:spcBef>
                <a:spcPts val="0"/>
              </a:spcBef>
              <a:spcAft>
                <a:spcPts val="0"/>
              </a:spcAft>
              <a:buNone/>
            </a:pPr>
            <a:r>
              <a:rPr lang="en">
                <a:solidFill>
                  <a:srgbClr val="1C4587"/>
                </a:solidFill>
                <a:latin typeface="Roboto Mono"/>
                <a:ea typeface="Roboto Mono"/>
                <a:cs typeface="Roboto Mono"/>
                <a:sym typeface="Roboto Mono"/>
              </a:rPr>
              <a:t>alert-type</a:t>
            </a:r>
            <a:r>
              <a:rPr lang="en">
                <a:latin typeface="Roboto Mono"/>
                <a:ea typeface="Roboto Mono"/>
                <a:cs typeface="Roboto Mono"/>
                <a:sym typeface="Roboto Mono"/>
              </a:rPr>
              <a:t> </a:t>
            </a:r>
            <a:r>
              <a:rPr lang="en">
                <a:solidFill>
                  <a:srgbClr val="38761D"/>
                </a:solidFill>
                <a:latin typeface="Roboto Mono"/>
                <a:ea typeface="Roboto Mono"/>
                <a:cs typeface="Roboto Mono"/>
                <a:sym typeface="Roboto Mono"/>
              </a:rPr>
              <a:t>triggering-options</a:t>
            </a:r>
            <a:r>
              <a:rPr lang="en">
                <a:latin typeface="Roboto Mono"/>
                <a:ea typeface="Roboto Mono"/>
                <a:cs typeface="Roboto Mono"/>
                <a:sym typeface="Roboto Mono"/>
              </a:rPr>
              <a:t> </a:t>
            </a:r>
            <a:r>
              <a:rPr lang="en">
                <a:solidFill>
                  <a:srgbClr val="990000"/>
                </a:solidFill>
                <a:latin typeface="Roboto Mono"/>
                <a:ea typeface="Roboto Mono"/>
                <a:cs typeface="Roboto Mono"/>
                <a:sym typeface="Roboto Mono"/>
              </a:rPr>
              <a:t>throttling-options</a:t>
            </a:r>
            <a:endParaRPr>
              <a:solidFill>
                <a:srgbClr val="990000"/>
              </a:solidFill>
              <a:latin typeface="Roboto Mono"/>
              <a:ea typeface="Roboto Mono"/>
              <a:cs typeface="Roboto Mono"/>
              <a:sym typeface="Roboto Mono"/>
            </a:endParaRPr>
          </a:p>
        </p:txBody>
      </p:sp>
      <p:sp>
        <p:nvSpPr>
          <p:cNvPr id="2529" name="Google Shape;2529;p15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55</a:t>
            </a:fld>
            <a:endParaRPr/>
          </a:p>
        </p:txBody>
      </p:sp>
      <p:sp>
        <p:nvSpPr>
          <p:cNvPr id="2530" name="Google Shape;2530;p158"/>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531" name="Google Shape;2531;p158"/>
          <p:cNvSpPr txBox="1"/>
          <p:nvPr/>
        </p:nvSpPr>
        <p:spPr>
          <a:xfrm>
            <a:off x="314525" y="1905675"/>
            <a:ext cx="8555100" cy="2840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rgbClr val="1C4587"/>
                </a:solidFill>
                <a:latin typeface="Roboto"/>
                <a:ea typeface="Roboto"/>
                <a:cs typeface="Roboto"/>
                <a:sym typeface="Roboto"/>
              </a:rPr>
              <a:t>Alert Type</a:t>
            </a:r>
            <a:r>
              <a:rPr lang="en" sz="1800">
                <a:latin typeface="Roboto"/>
                <a:ea typeface="Roboto"/>
                <a:cs typeface="Roboto"/>
                <a:sym typeface="Roboto"/>
              </a:rPr>
              <a:t>: In Splunk, there are two alert types: </a:t>
            </a:r>
            <a:r>
              <a:rPr lang="en" sz="1800" i="1">
                <a:latin typeface="Roboto"/>
                <a:ea typeface="Roboto"/>
                <a:cs typeface="Roboto"/>
                <a:sym typeface="Roboto"/>
              </a:rPr>
              <a:t>scheduled </a:t>
            </a:r>
            <a:r>
              <a:rPr lang="en" sz="1800">
                <a:latin typeface="Roboto"/>
                <a:ea typeface="Roboto"/>
                <a:cs typeface="Roboto"/>
                <a:sym typeface="Roboto"/>
              </a:rPr>
              <a:t>and </a:t>
            </a:r>
            <a:r>
              <a:rPr lang="en" sz="1800" i="1">
                <a:latin typeface="Roboto"/>
                <a:ea typeface="Roboto"/>
                <a:cs typeface="Roboto"/>
                <a:sym typeface="Roboto"/>
              </a:rPr>
              <a:t>real-time. </a:t>
            </a:r>
            <a:endParaRPr sz="1800" i="1">
              <a:latin typeface="Roboto"/>
              <a:ea typeface="Roboto"/>
              <a:cs typeface="Roboto"/>
              <a:sym typeface="Roboto"/>
            </a:endParaRPr>
          </a:p>
          <a:p>
            <a:pPr marL="914400" lvl="0" indent="-342900" algn="l" rtl="0">
              <a:spcBef>
                <a:spcPts val="0"/>
              </a:spcBef>
              <a:spcAft>
                <a:spcPts val="0"/>
              </a:spcAft>
              <a:buSzPts val="1800"/>
              <a:buFont typeface="Roboto Light"/>
              <a:buChar char="○"/>
            </a:pPr>
            <a:r>
              <a:rPr lang="en" sz="1800">
                <a:latin typeface="Roboto Light"/>
                <a:ea typeface="Roboto Light"/>
                <a:cs typeface="Roboto Light"/>
                <a:sym typeface="Roboto Light"/>
              </a:rPr>
              <a:t>The alert type determines when events are searched</a:t>
            </a:r>
            <a:endParaRPr sz="1800">
              <a:latin typeface="Roboto Light"/>
              <a:ea typeface="Roboto Light"/>
              <a:cs typeface="Roboto Light"/>
              <a:sym typeface="Roboto Light"/>
            </a:endParaRPr>
          </a:p>
          <a:p>
            <a:pPr marL="914400" lvl="0" indent="-342900" algn="l" rtl="0">
              <a:spcBef>
                <a:spcPts val="0"/>
              </a:spcBef>
              <a:spcAft>
                <a:spcPts val="0"/>
              </a:spcAft>
              <a:buSzPts val="1800"/>
              <a:buFont typeface="Roboto Light"/>
              <a:buChar char="○"/>
            </a:pPr>
            <a:r>
              <a:rPr lang="en" sz="1800">
                <a:latin typeface="Roboto Light"/>
                <a:ea typeface="Roboto Light"/>
                <a:cs typeface="Roboto Light"/>
                <a:sym typeface="Roboto Light"/>
              </a:rPr>
              <a:t>Timing options or cron syntax can be used. </a:t>
            </a:r>
            <a:endParaRPr sz="1800">
              <a:latin typeface="Roboto Light"/>
              <a:ea typeface="Roboto Light"/>
              <a:cs typeface="Roboto Light"/>
              <a:sym typeface="Roboto Light"/>
            </a:endParaRPr>
          </a:p>
          <a:p>
            <a:pPr marL="0" lvl="0" indent="0" algn="l" rtl="0">
              <a:spcBef>
                <a:spcPts val="0"/>
              </a:spcBef>
              <a:spcAft>
                <a:spcPts val="0"/>
              </a:spcAft>
              <a:buNone/>
            </a:pPr>
            <a:endParaRPr sz="1800">
              <a:latin typeface="Roboto Light"/>
              <a:ea typeface="Roboto Light"/>
              <a:cs typeface="Roboto Light"/>
              <a:sym typeface="Roboto Light"/>
            </a:endParaRPr>
          </a:p>
          <a:p>
            <a:pPr marL="0" lvl="0" indent="0" algn="l" rtl="0">
              <a:spcBef>
                <a:spcPts val="0"/>
              </a:spcBef>
              <a:spcAft>
                <a:spcPts val="0"/>
              </a:spcAft>
              <a:buNone/>
            </a:pPr>
            <a:r>
              <a:rPr lang="en" sz="1800" b="1">
                <a:solidFill>
                  <a:srgbClr val="38761D"/>
                </a:solidFill>
                <a:latin typeface="Roboto"/>
                <a:ea typeface="Roboto"/>
                <a:cs typeface="Roboto"/>
                <a:sym typeface="Roboto"/>
              </a:rPr>
              <a:t>Triggering Option</a:t>
            </a:r>
            <a:r>
              <a:rPr lang="en" sz="1800" b="1">
                <a:latin typeface="Roboto"/>
                <a:ea typeface="Roboto"/>
                <a:cs typeface="Roboto"/>
                <a:sym typeface="Roboto"/>
              </a:rPr>
              <a:t> </a:t>
            </a:r>
            <a:r>
              <a:rPr lang="en" sz="1800">
                <a:latin typeface="Roboto"/>
                <a:ea typeface="Roboto"/>
                <a:cs typeface="Roboto"/>
                <a:sym typeface="Roboto"/>
              </a:rPr>
              <a:t>specifies </a:t>
            </a:r>
            <a:r>
              <a:rPr lang="en" sz="1800" i="1">
                <a:latin typeface="Roboto"/>
                <a:ea typeface="Roboto"/>
                <a:cs typeface="Roboto"/>
                <a:sym typeface="Roboto"/>
              </a:rPr>
              <a:t>how </a:t>
            </a:r>
            <a:r>
              <a:rPr lang="en" sz="1800">
                <a:latin typeface="Roboto"/>
                <a:ea typeface="Roboto"/>
                <a:cs typeface="Roboto"/>
                <a:sym typeface="Roboto"/>
              </a:rPr>
              <a:t>and </a:t>
            </a:r>
            <a:r>
              <a:rPr lang="en" sz="1800" i="1">
                <a:latin typeface="Roboto"/>
                <a:ea typeface="Roboto"/>
                <a:cs typeface="Roboto"/>
                <a:sym typeface="Roboto"/>
              </a:rPr>
              <a:t>the number of times </a:t>
            </a:r>
            <a:r>
              <a:rPr lang="en" sz="1800">
                <a:latin typeface="Roboto"/>
                <a:ea typeface="Roboto"/>
                <a:cs typeface="Roboto"/>
                <a:sym typeface="Roboto"/>
              </a:rPr>
              <a:t>an alert is triggered. </a:t>
            </a:r>
            <a:endParaRPr sz="1800">
              <a:latin typeface="Roboto"/>
              <a:ea typeface="Roboto"/>
              <a:cs typeface="Roboto"/>
              <a:sym typeface="Roboto"/>
            </a:endParaRPr>
          </a:p>
          <a:p>
            <a:pPr marL="914400" lvl="0" indent="-342900" algn="l" rtl="0">
              <a:spcBef>
                <a:spcPts val="0"/>
              </a:spcBef>
              <a:spcAft>
                <a:spcPts val="0"/>
              </a:spcAft>
              <a:buSzPts val="1800"/>
              <a:buFont typeface="Roboto Light"/>
              <a:buChar char="○"/>
            </a:pPr>
            <a:r>
              <a:rPr lang="en" sz="1800">
                <a:latin typeface="Roboto Light"/>
                <a:ea typeface="Roboto Light"/>
                <a:cs typeface="Roboto Light"/>
                <a:sym typeface="Roboto Light"/>
              </a:rPr>
              <a:t>Dependent on the alert type.</a:t>
            </a:r>
            <a:endParaRPr sz="1800">
              <a:latin typeface="Roboto Light"/>
              <a:ea typeface="Roboto Light"/>
              <a:cs typeface="Roboto Light"/>
              <a:sym typeface="Roboto Light"/>
            </a:endParaRPr>
          </a:p>
          <a:p>
            <a:pPr marL="0" lvl="0" indent="0" algn="l" rtl="0">
              <a:spcBef>
                <a:spcPts val="0"/>
              </a:spcBef>
              <a:spcAft>
                <a:spcPts val="0"/>
              </a:spcAft>
              <a:buNone/>
            </a:pPr>
            <a:endParaRPr sz="1800">
              <a:latin typeface="Roboto"/>
              <a:ea typeface="Roboto"/>
              <a:cs typeface="Roboto"/>
              <a:sym typeface="Roboto"/>
            </a:endParaRPr>
          </a:p>
          <a:p>
            <a:pPr marL="0" lvl="0" indent="0" algn="l" rtl="0">
              <a:spcBef>
                <a:spcPts val="0"/>
              </a:spcBef>
              <a:spcAft>
                <a:spcPts val="0"/>
              </a:spcAft>
              <a:buNone/>
            </a:pPr>
            <a:r>
              <a:rPr lang="en" sz="1800" b="1">
                <a:solidFill>
                  <a:srgbClr val="990000"/>
                </a:solidFill>
                <a:latin typeface="Roboto"/>
                <a:ea typeface="Roboto"/>
                <a:cs typeface="Roboto"/>
                <a:sym typeface="Roboto"/>
              </a:rPr>
              <a:t>Throttling Options</a:t>
            </a:r>
            <a:r>
              <a:rPr lang="en" sz="1800" b="1">
                <a:latin typeface="Roboto"/>
                <a:ea typeface="Roboto"/>
                <a:cs typeface="Roboto"/>
                <a:sym typeface="Roboto"/>
              </a:rPr>
              <a:t> </a:t>
            </a:r>
            <a:r>
              <a:rPr lang="en" sz="1800">
                <a:latin typeface="Roboto"/>
                <a:ea typeface="Roboto"/>
                <a:cs typeface="Roboto"/>
                <a:sym typeface="Roboto"/>
              </a:rPr>
              <a:t>specifies the </a:t>
            </a:r>
            <a:r>
              <a:rPr lang="en" sz="1800" i="1">
                <a:latin typeface="Roboto"/>
                <a:ea typeface="Roboto"/>
                <a:cs typeface="Roboto"/>
                <a:sym typeface="Roboto"/>
              </a:rPr>
              <a:t>time period of suppression. </a:t>
            </a:r>
            <a:endParaRPr sz="1800" i="1">
              <a:latin typeface="Roboto"/>
              <a:ea typeface="Roboto"/>
              <a:cs typeface="Roboto"/>
              <a:sym typeface="Roboto"/>
            </a:endParaRPr>
          </a:p>
          <a:p>
            <a:pPr marL="914400" lvl="0" indent="-342900" algn="l" rtl="0">
              <a:spcBef>
                <a:spcPts val="0"/>
              </a:spcBef>
              <a:spcAft>
                <a:spcPts val="0"/>
              </a:spcAft>
              <a:buSzPts val="1800"/>
              <a:buFont typeface="Roboto Light"/>
              <a:buChar char="○"/>
            </a:pPr>
            <a:r>
              <a:rPr lang="en" sz="1800">
                <a:latin typeface="Roboto Light"/>
                <a:ea typeface="Roboto Light"/>
                <a:cs typeface="Roboto Light"/>
                <a:sym typeface="Roboto Light"/>
              </a:rPr>
              <a:t>Dependent on the alert type. </a:t>
            </a:r>
            <a:endParaRPr sz="1800">
              <a:latin typeface="Roboto Light"/>
              <a:ea typeface="Roboto Light"/>
              <a:cs typeface="Roboto Light"/>
              <a:sym typeface="Roboto Light"/>
            </a:endParaRPr>
          </a:p>
          <a:p>
            <a:pPr marL="0" lvl="0" indent="0" algn="l" rtl="0">
              <a:spcBef>
                <a:spcPts val="0"/>
              </a:spcBef>
              <a:spcAft>
                <a:spcPts val="0"/>
              </a:spcAft>
              <a:buNone/>
            </a:pPr>
            <a:endParaRPr sz="1800">
              <a:latin typeface="Roboto"/>
              <a:ea typeface="Roboto"/>
              <a:cs typeface="Roboto"/>
              <a:sym typeface="Roboto"/>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2535"/>
        <p:cNvGrpSpPr/>
        <p:nvPr/>
      </p:nvGrpSpPr>
      <p:grpSpPr>
        <a:xfrm>
          <a:off x="0" y="0"/>
          <a:ext cx="0" cy="0"/>
          <a:chOff x="0" y="0"/>
          <a:chExt cx="0" cy="0"/>
        </a:xfrm>
      </p:grpSpPr>
      <p:sp>
        <p:nvSpPr>
          <p:cNvPr id="2536" name="Google Shape;2536;p159"/>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Real-Time Alerts</a:t>
            </a:r>
            <a:endParaRPr/>
          </a:p>
        </p:txBody>
      </p:sp>
      <p:sp>
        <p:nvSpPr>
          <p:cNvPr id="2537" name="Google Shape;2537;p15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56</a:t>
            </a:fld>
            <a:endParaRPr/>
          </a:p>
        </p:txBody>
      </p:sp>
      <p:sp>
        <p:nvSpPr>
          <p:cNvPr id="2538" name="Google Shape;2538;p159"/>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539" name="Google Shape;2539;p159"/>
          <p:cNvSpPr txBox="1">
            <a:spLocks noGrp="1"/>
          </p:cNvSpPr>
          <p:nvPr>
            <p:ph type="body" idx="3"/>
          </p:nvPr>
        </p:nvSpPr>
        <p:spPr>
          <a:xfrm>
            <a:off x="0" y="711500"/>
            <a:ext cx="9144000" cy="633900"/>
          </a:xfrm>
          <a:prstGeom prst="rect">
            <a:avLst/>
          </a:prstGeom>
        </p:spPr>
        <p:txBody>
          <a:bodyPr spcFirstLastPara="1" wrap="square" lIns="457200" tIns="0" rIns="457200" bIns="914400" anchor="t" anchorCtr="0">
            <a:noAutofit/>
          </a:bodyPr>
          <a:lstStyle/>
          <a:p>
            <a:pPr marL="0" lvl="0" indent="0" algn="l" rtl="0">
              <a:spcBef>
                <a:spcPts val="0"/>
              </a:spcBef>
              <a:spcAft>
                <a:spcPts val="0"/>
              </a:spcAft>
              <a:buNone/>
            </a:pPr>
            <a:r>
              <a:rPr lang="en" sz="1800">
                <a:latin typeface="Roboto Light"/>
                <a:ea typeface="Roboto Light"/>
                <a:cs typeface="Roboto Light"/>
                <a:sym typeface="Roboto Light"/>
              </a:rPr>
              <a:t>Real-time alerts monitor events </a:t>
            </a:r>
            <a:r>
              <a:rPr lang="en" sz="1800" i="1">
                <a:latin typeface="Roboto Light"/>
                <a:ea typeface="Roboto Light"/>
                <a:cs typeface="Roboto Light"/>
                <a:sym typeface="Roboto Light"/>
              </a:rPr>
              <a:t>continuously</a:t>
            </a:r>
            <a:r>
              <a:rPr lang="en" sz="1800">
                <a:latin typeface="Roboto Light"/>
                <a:ea typeface="Roboto Light"/>
                <a:cs typeface="Roboto Light"/>
                <a:sym typeface="Roboto Light"/>
              </a:rPr>
              <a:t> and can be configured to trigger </a:t>
            </a:r>
            <a:r>
              <a:rPr lang="en" sz="1800"/>
              <a:t>once per-result</a:t>
            </a:r>
            <a:r>
              <a:rPr lang="en" sz="1800">
                <a:latin typeface="Roboto Light"/>
                <a:ea typeface="Roboto Light"/>
                <a:cs typeface="Roboto Light"/>
                <a:sym typeface="Roboto Light"/>
              </a:rPr>
              <a:t>  or within a </a:t>
            </a:r>
            <a:r>
              <a:rPr lang="en" sz="1800"/>
              <a:t>rolling time window</a:t>
            </a:r>
            <a:r>
              <a:rPr lang="en" sz="1800">
                <a:latin typeface="Roboto Light"/>
                <a:ea typeface="Roboto Light"/>
                <a:cs typeface="Roboto Light"/>
                <a:sym typeface="Roboto Light"/>
              </a:rPr>
              <a:t>. </a:t>
            </a:r>
            <a:endParaRPr sz="1800">
              <a:latin typeface="Roboto Light"/>
              <a:ea typeface="Roboto Light"/>
              <a:cs typeface="Roboto Light"/>
              <a:sym typeface="Roboto Light"/>
            </a:endParaRPr>
          </a:p>
          <a:p>
            <a:pPr marL="0" lvl="0" indent="0" algn="l" rtl="0">
              <a:spcBef>
                <a:spcPts val="800"/>
              </a:spcBef>
              <a:spcAft>
                <a:spcPts val="0"/>
              </a:spcAft>
              <a:buNone/>
            </a:pPr>
            <a:endParaRPr b="1"/>
          </a:p>
          <a:p>
            <a:pPr marL="0" lvl="0" indent="0" algn="l" rtl="0">
              <a:spcBef>
                <a:spcPts val="800"/>
              </a:spcBef>
              <a:spcAft>
                <a:spcPts val="0"/>
              </a:spcAft>
              <a:buNone/>
            </a:pPr>
            <a:r>
              <a:rPr lang="en" sz="1600" b="1"/>
              <a:t>Example 1: </a:t>
            </a:r>
            <a:r>
              <a:rPr lang="en" sz="1600"/>
              <a:t>Trigger an alert every time there is a password failure on the root account</a:t>
            </a:r>
            <a:r>
              <a:rPr lang="en" sz="1600">
                <a:latin typeface="Roboto Light"/>
                <a:ea typeface="Roboto Light"/>
                <a:cs typeface="Roboto Light"/>
                <a:sym typeface="Roboto Light"/>
              </a:rPr>
              <a:t>. </a:t>
            </a:r>
            <a:endParaRPr sz="1600">
              <a:latin typeface="Roboto Light"/>
              <a:ea typeface="Roboto Light"/>
              <a:cs typeface="Roboto Light"/>
              <a:sym typeface="Roboto Light"/>
            </a:endParaRPr>
          </a:p>
          <a:p>
            <a:pPr marL="457200" lvl="0" indent="-317500" algn="l" rtl="0">
              <a:lnSpc>
                <a:spcPct val="150000"/>
              </a:lnSpc>
              <a:spcBef>
                <a:spcPts val="800"/>
              </a:spcBef>
              <a:spcAft>
                <a:spcPts val="0"/>
              </a:spcAft>
              <a:buSzPts val="1400"/>
              <a:buChar char="●"/>
            </a:pPr>
            <a:r>
              <a:rPr lang="en"/>
              <a:t>The triggering options are set to alert every time there is a search result, a.k.a </a:t>
            </a:r>
            <a:r>
              <a:rPr lang="en" i="1"/>
              <a:t>per-result triggering. </a:t>
            </a:r>
            <a:endParaRPr i="1"/>
          </a:p>
          <a:p>
            <a:pPr marL="457200" lvl="0" indent="-317500" algn="l" rtl="0">
              <a:lnSpc>
                <a:spcPct val="150000"/>
              </a:lnSpc>
              <a:spcBef>
                <a:spcPts val="0"/>
              </a:spcBef>
              <a:spcAft>
                <a:spcPts val="0"/>
              </a:spcAft>
              <a:buSzPts val="1400"/>
              <a:buChar char="●"/>
            </a:pPr>
            <a:r>
              <a:rPr lang="en"/>
              <a:t>A custom script is run to alert the security team. </a:t>
            </a:r>
            <a:endParaRPr/>
          </a:p>
          <a:p>
            <a:pPr marL="0" lvl="0" indent="0" algn="l" rtl="0">
              <a:spcBef>
                <a:spcPts val="800"/>
              </a:spcBef>
              <a:spcAft>
                <a:spcPts val="0"/>
              </a:spcAft>
              <a:buNone/>
            </a:pPr>
            <a:endParaRPr/>
          </a:p>
          <a:p>
            <a:pPr marL="0" lvl="0" indent="0" algn="l" rtl="0">
              <a:spcBef>
                <a:spcPts val="800"/>
              </a:spcBef>
              <a:spcAft>
                <a:spcPts val="0"/>
              </a:spcAft>
              <a:buNone/>
            </a:pPr>
            <a:r>
              <a:rPr lang="en" sz="1600" b="1"/>
              <a:t>Example 2</a:t>
            </a:r>
            <a:r>
              <a:rPr lang="en" sz="1600"/>
              <a:t>: Triggering an alert if a service has more than three errors in a minute. </a:t>
            </a:r>
            <a:endParaRPr sz="1600"/>
          </a:p>
          <a:p>
            <a:pPr marL="457200" lvl="0" indent="-317500" algn="l" rtl="0">
              <a:lnSpc>
                <a:spcPct val="114000"/>
              </a:lnSpc>
              <a:spcBef>
                <a:spcPts val="800"/>
              </a:spcBef>
              <a:spcAft>
                <a:spcPts val="0"/>
              </a:spcAft>
              <a:buSzPts val="1400"/>
              <a:buChar char="●"/>
            </a:pPr>
            <a:r>
              <a:rPr lang="en"/>
              <a:t>Configure a real-time alert that searches for the service error event with a specified one minute </a:t>
            </a:r>
            <a:r>
              <a:rPr lang="en" i="1"/>
              <a:t>rolling </a:t>
            </a:r>
            <a:r>
              <a:rPr lang="en"/>
              <a:t>window. </a:t>
            </a:r>
            <a:endParaRPr/>
          </a:p>
          <a:p>
            <a:pPr marL="457200" lvl="0" indent="-317500" algn="l" rtl="0">
              <a:lnSpc>
                <a:spcPct val="150000"/>
              </a:lnSpc>
              <a:spcBef>
                <a:spcPts val="1200"/>
              </a:spcBef>
              <a:spcAft>
                <a:spcPts val="0"/>
              </a:spcAft>
              <a:buSzPts val="1400"/>
              <a:buChar char="●"/>
            </a:pPr>
            <a:r>
              <a:rPr lang="en"/>
              <a:t>An email is sent to the operations team. </a:t>
            </a:r>
            <a:endParaRPr/>
          </a:p>
          <a:p>
            <a:pPr marL="0" lvl="0" indent="0" algn="l" rtl="0">
              <a:spcBef>
                <a:spcPts val="800"/>
              </a:spcBef>
              <a:spcAft>
                <a:spcPts val="0"/>
              </a:spcAft>
              <a:buNone/>
            </a:pPr>
            <a:endParaRPr/>
          </a:p>
          <a:p>
            <a:pPr marL="0" lvl="0" indent="0" algn="l" rtl="0">
              <a:spcBef>
                <a:spcPts val="800"/>
              </a:spcBef>
              <a:spcAft>
                <a:spcPts val="800"/>
              </a:spcAft>
              <a:buNone/>
            </a:pPr>
            <a:endParaRPr>
              <a:latin typeface="Roboto Light"/>
              <a:ea typeface="Roboto Light"/>
              <a:cs typeface="Roboto Light"/>
              <a:sym typeface="Roboto Light"/>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2543"/>
        <p:cNvGrpSpPr/>
        <p:nvPr/>
      </p:nvGrpSpPr>
      <p:grpSpPr>
        <a:xfrm>
          <a:off x="0" y="0"/>
          <a:ext cx="0" cy="0"/>
          <a:chOff x="0" y="0"/>
          <a:chExt cx="0" cy="0"/>
        </a:xfrm>
      </p:grpSpPr>
      <p:sp>
        <p:nvSpPr>
          <p:cNvPr id="2544" name="Google Shape;2544;p16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Scheduled Alerts</a:t>
            </a:r>
            <a:endParaRPr/>
          </a:p>
        </p:txBody>
      </p:sp>
      <p:sp>
        <p:nvSpPr>
          <p:cNvPr id="2545" name="Google Shape;2545;p16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57</a:t>
            </a:fld>
            <a:endParaRPr/>
          </a:p>
        </p:txBody>
      </p:sp>
      <p:sp>
        <p:nvSpPr>
          <p:cNvPr id="2546" name="Google Shape;2546;p160"/>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547" name="Google Shape;2547;p160"/>
          <p:cNvSpPr txBox="1">
            <a:spLocks noGrp="1"/>
          </p:cNvSpPr>
          <p:nvPr>
            <p:ph type="body" idx="3"/>
          </p:nvPr>
        </p:nvSpPr>
        <p:spPr>
          <a:xfrm>
            <a:off x="0" y="711500"/>
            <a:ext cx="9144000" cy="633900"/>
          </a:xfrm>
          <a:prstGeom prst="rect">
            <a:avLst/>
          </a:prstGeom>
        </p:spPr>
        <p:txBody>
          <a:bodyPr spcFirstLastPara="1" wrap="square" lIns="457200" tIns="0" rIns="457200" bIns="914400" anchor="t" anchorCtr="0">
            <a:noAutofit/>
          </a:bodyPr>
          <a:lstStyle/>
          <a:p>
            <a:pPr marL="0" lvl="0" indent="0" algn="l" rtl="0">
              <a:spcBef>
                <a:spcPts val="0"/>
              </a:spcBef>
              <a:spcAft>
                <a:spcPts val="0"/>
              </a:spcAft>
              <a:buNone/>
            </a:pPr>
            <a:r>
              <a:rPr lang="en" sz="1800">
                <a:latin typeface="Roboto Light"/>
                <a:ea typeface="Roboto Light"/>
                <a:cs typeface="Roboto Light"/>
                <a:sym typeface="Roboto Light"/>
              </a:rPr>
              <a:t>Scheduled alerts, </a:t>
            </a:r>
            <a:r>
              <a:rPr lang="en" sz="1800" i="1">
                <a:latin typeface="Roboto Light"/>
                <a:ea typeface="Roboto Light"/>
                <a:cs typeface="Roboto Light"/>
                <a:sym typeface="Roboto Light"/>
              </a:rPr>
              <a:t>as it sounds, </a:t>
            </a:r>
            <a:r>
              <a:rPr lang="en" sz="1800">
                <a:latin typeface="Roboto Light"/>
                <a:ea typeface="Roboto Light"/>
                <a:cs typeface="Roboto Light"/>
                <a:sym typeface="Roboto Light"/>
              </a:rPr>
              <a:t>search for events a repeated schedule.</a:t>
            </a:r>
            <a:endParaRPr sz="1800">
              <a:latin typeface="Roboto Light"/>
              <a:ea typeface="Roboto Light"/>
              <a:cs typeface="Roboto Light"/>
              <a:sym typeface="Roboto Light"/>
            </a:endParaRPr>
          </a:p>
          <a:p>
            <a:pPr marL="0" lvl="0" indent="0" algn="l" rtl="0">
              <a:spcBef>
                <a:spcPts val="800"/>
              </a:spcBef>
              <a:spcAft>
                <a:spcPts val="0"/>
              </a:spcAft>
              <a:buNone/>
            </a:pPr>
            <a:endParaRPr b="1"/>
          </a:p>
          <a:p>
            <a:pPr marL="0" lvl="0" indent="0" algn="l" rtl="0">
              <a:spcBef>
                <a:spcPts val="800"/>
              </a:spcBef>
              <a:spcAft>
                <a:spcPts val="0"/>
              </a:spcAft>
              <a:buNone/>
            </a:pPr>
            <a:r>
              <a:rPr lang="en" b="1"/>
              <a:t>Example : </a:t>
            </a:r>
            <a:r>
              <a:rPr lang="en"/>
              <a:t>Monitoring how often a server returns a 500 error. </a:t>
            </a:r>
            <a:endParaRPr/>
          </a:p>
          <a:p>
            <a:pPr marL="457200" lvl="0" indent="-317500" algn="l" rtl="0">
              <a:spcBef>
                <a:spcPts val="800"/>
              </a:spcBef>
              <a:spcAft>
                <a:spcPts val="0"/>
              </a:spcAft>
              <a:buSzPts val="1400"/>
              <a:buChar char="●"/>
            </a:pPr>
            <a:r>
              <a:rPr lang="en"/>
              <a:t>Create a scheduled alert that searched for 500 errors </a:t>
            </a:r>
            <a:r>
              <a:rPr lang="en" b="1"/>
              <a:t>every half hour</a:t>
            </a:r>
            <a:r>
              <a:rPr lang="en"/>
              <a:t> and triggers an event when there are more than 50 results. </a:t>
            </a:r>
            <a:endParaRPr/>
          </a:p>
          <a:p>
            <a:pPr marL="457200" lvl="0" indent="-317500" algn="l" rtl="0">
              <a:spcBef>
                <a:spcPts val="0"/>
              </a:spcBef>
              <a:spcAft>
                <a:spcPts val="0"/>
              </a:spcAft>
              <a:buSzPts val="1400"/>
              <a:buChar char="●"/>
            </a:pPr>
            <a:r>
              <a:rPr lang="en"/>
              <a:t>A Notification is logged to the TRiggered alerts list. </a:t>
            </a:r>
            <a:endParaRPr/>
          </a:p>
          <a:p>
            <a:pPr marL="0" lvl="0" indent="0" algn="l" rtl="0">
              <a:spcBef>
                <a:spcPts val="800"/>
              </a:spcBef>
              <a:spcAft>
                <a:spcPts val="0"/>
              </a:spcAft>
              <a:buNone/>
            </a:pPr>
            <a:endParaRPr/>
          </a:p>
          <a:p>
            <a:pPr marL="0" lvl="0" indent="0" algn="l" rtl="0">
              <a:spcBef>
                <a:spcPts val="800"/>
              </a:spcBef>
              <a:spcAft>
                <a:spcPts val="0"/>
              </a:spcAft>
              <a:buNone/>
            </a:pPr>
            <a:r>
              <a:rPr lang="en"/>
              <a:t>It is important to schedule a time range that prevents data from being evaluated twice in a search. </a:t>
            </a:r>
            <a:endParaRPr/>
          </a:p>
          <a:p>
            <a:pPr marL="0" lvl="0" indent="0" algn="l" rtl="0">
              <a:spcBef>
                <a:spcPts val="800"/>
              </a:spcBef>
              <a:spcAft>
                <a:spcPts val="0"/>
              </a:spcAft>
              <a:buNone/>
            </a:pPr>
            <a:endParaRPr/>
          </a:p>
          <a:p>
            <a:pPr marL="0" lvl="0" indent="0" algn="l" rtl="0">
              <a:spcBef>
                <a:spcPts val="800"/>
              </a:spcBef>
              <a:spcAft>
                <a:spcPts val="0"/>
              </a:spcAft>
              <a:buNone/>
            </a:pPr>
            <a:r>
              <a:rPr lang="en"/>
              <a:t>Event s should be scheduled with a minimum of a one-minute delay. </a:t>
            </a:r>
            <a:endParaRPr/>
          </a:p>
          <a:p>
            <a:pPr marL="0" lvl="0" indent="0" algn="l" rtl="0">
              <a:spcBef>
                <a:spcPts val="800"/>
              </a:spcBef>
              <a:spcAft>
                <a:spcPts val="800"/>
              </a:spcAft>
              <a:buNone/>
            </a:pPr>
            <a:endParaRPr>
              <a:latin typeface="Roboto Light"/>
              <a:ea typeface="Roboto Light"/>
              <a:cs typeface="Roboto Light"/>
              <a:sym typeface="Roboto Light"/>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2551"/>
        <p:cNvGrpSpPr/>
        <p:nvPr/>
      </p:nvGrpSpPr>
      <p:grpSpPr>
        <a:xfrm>
          <a:off x="0" y="0"/>
          <a:ext cx="0" cy="0"/>
          <a:chOff x="0" y="0"/>
          <a:chExt cx="0" cy="0"/>
        </a:xfrm>
      </p:grpSpPr>
      <p:sp>
        <p:nvSpPr>
          <p:cNvPr id="2552" name="Google Shape;2552;p16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58</a:t>
            </a:fld>
            <a:endParaRPr/>
          </a:p>
        </p:txBody>
      </p:sp>
      <p:sp>
        <p:nvSpPr>
          <p:cNvPr id="2553" name="Google Shape;2553;p161"/>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554" name="Google Shape;2554;p161"/>
          <p:cNvSpPr txBox="1">
            <a:spLocks noGrp="1"/>
          </p:cNvSpPr>
          <p:nvPr>
            <p:ph type="title"/>
          </p:nvPr>
        </p:nvSpPr>
        <p:spPr>
          <a:xfrm>
            <a:off x="-101100" y="4387000"/>
            <a:ext cx="9251400" cy="482100"/>
          </a:xfrm>
          <a:prstGeom prst="rect">
            <a:avLst/>
          </a:prstGeom>
        </p:spPr>
        <p:txBody>
          <a:bodyPr spcFirstLastPara="1" wrap="square" lIns="457200" tIns="9125" rIns="914400" bIns="0" anchor="t" anchorCtr="0">
            <a:noAutofit/>
          </a:bodyPr>
          <a:lstStyle/>
          <a:p>
            <a:pPr marL="0" lvl="0" indent="0" algn="r" rtl="0">
              <a:spcBef>
                <a:spcPts val="0"/>
              </a:spcBef>
              <a:spcAft>
                <a:spcPts val="0"/>
              </a:spcAft>
              <a:buNone/>
            </a:pPr>
            <a:r>
              <a:rPr lang="en">
                <a:solidFill>
                  <a:srgbClr val="FFD966"/>
                </a:solidFill>
              </a:rPr>
              <a:t>Creating a Real-Time Alert</a:t>
            </a:r>
            <a:endParaRPr>
              <a:solidFill>
                <a:srgbClr val="FFD966"/>
              </a:solidFill>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2558"/>
        <p:cNvGrpSpPr/>
        <p:nvPr/>
      </p:nvGrpSpPr>
      <p:grpSpPr>
        <a:xfrm>
          <a:off x="0" y="0"/>
          <a:ext cx="0" cy="0"/>
          <a:chOff x="0" y="0"/>
          <a:chExt cx="0" cy="0"/>
        </a:xfrm>
      </p:grpSpPr>
      <p:sp>
        <p:nvSpPr>
          <p:cNvPr id="2559" name="Google Shape;2559;p162"/>
          <p:cNvSpPr txBox="1">
            <a:spLocks noGrp="1"/>
          </p:cNvSpPr>
          <p:nvPr>
            <p:ph type="title"/>
          </p:nvPr>
        </p:nvSpPr>
        <p:spPr>
          <a:xfrm>
            <a:off x="-101100" y="4234600"/>
            <a:ext cx="8970300" cy="634500"/>
          </a:xfrm>
          <a:prstGeom prst="rect">
            <a:avLst/>
          </a:prstGeom>
        </p:spPr>
        <p:txBody>
          <a:bodyPr spcFirstLastPara="1" wrap="square" lIns="457200" tIns="9125" rIns="1005825" bIns="0" anchor="t" anchorCtr="0">
            <a:noAutofit/>
          </a:bodyPr>
          <a:lstStyle/>
          <a:p>
            <a:pPr marL="0" lvl="0" indent="0" algn="r" rtl="0">
              <a:spcBef>
                <a:spcPts val="0"/>
              </a:spcBef>
              <a:spcAft>
                <a:spcPts val="0"/>
              </a:spcAft>
              <a:buNone/>
            </a:pPr>
            <a:r>
              <a:rPr lang="en"/>
              <a:t>10 Minutes</a:t>
            </a:r>
            <a:endParaRPr/>
          </a:p>
        </p:txBody>
      </p:sp>
      <p:sp>
        <p:nvSpPr>
          <p:cNvPr id="2560" name="Google Shape;2560;p16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59</a:t>
            </a:fld>
            <a:endParaRPr/>
          </a:p>
        </p:txBody>
      </p:sp>
      <p:sp>
        <p:nvSpPr>
          <p:cNvPr id="2561" name="Google Shape;2561;p162"/>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562" name="Google Shape;2562;p162"/>
          <p:cNvSpPr txBox="1">
            <a:spLocks noGrp="1"/>
          </p:cNvSpPr>
          <p:nvPr>
            <p:ph type="title" idx="2"/>
          </p:nvPr>
        </p:nvSpPr>
        <p:spPr>
          <a:xfrm>
            <a:off x="273900" y="1042875"/>
            <a:ext cx="8595300" cy="2764200"/>
          </a:xfrm>
          <a:prstGeom prst="rect">
            <a:avLst/>
          </a:prstGeom>
        </p:spPr>
        <p:txBody>
          <a:bodyPr spcFirstLastPara="1" wrap="square" lIns="2560300" tIns="0" rIns="457200" bIns="457200" anchor="t" anchorCtr="0">
            <a:noAutofit/>
          </a:bodyPr>
          <a:lstStyle/>
          <a:p>
            <a:pPr marL="0" lvl="0" indent="0" algn="l" rtl="0">
              <a:spcBef>
                <a:spcPts val="0"/>
              </a:spcBef>
              <a:spcAft>
                <a:spcPts val="0"/>
              </a:spcAft>
              <a:buNone/>
            </a:pPr>
            <a:r>
              <a:rPr lang="en"/>
              <a:t>Activity: </a:t>
            </a:r>
            <a:r>
              <a:rPr lang="en" sz="2000">
                <a:latin typeface="Roboto Light"/>
                <a:ea typeface="Roboto Light"/>
                <a:cs typeface="Roboto Light"/>
                <a:sym typeface="Roboto Light"/>
              </a:rPr>
              <a:t>Using Alerts to Monitor System Files</a:t>
            </a:r>
            <a:endParaRPr sz="2000">
              <a:latin typeface="Roboto Light"/>
              <a:ea typeface="Roboto Light"/>
              <a:cs typeface="Roboto Light"/>
              <a:sym typeface="Roboto Light"/>
            </a:endParaRPr>
          </a:p>
          <a:p>
            <a:pPr marL="0" lvl="0" indent="0" algn="l" rtl="0">
              <a:spcBef>
                <a:spcPts val="0"/>
              </a:spcBef>
              <a:spcAft>
                <a:spcPts val="0"/>
              </a:spcAft>
              <a:buNone/>
            </a:pPr>
            <a:endParaRPr/>
          </a:p>
          <a:p>
            <a:pPr marL="0" lvl="0" indent="0" algn="l" rtl="0">
              <a:spcBef>
                <a:spcPts val="0"/>
              </a:spcBef>
              <a:spcAft>
                <a:spcPts val="0"/>
              </a:spcAft>
              <a:buNone/>
            </a:pPr>
            <a:r>
              <a:rPr lang="en" sz="1400">
                <a:latin typeface="Roboto Light"/>
                <a:ea typeface="Roboto Light"/>
                <a:cs typeface="Roboto Light"/>
                <a:sym typeface="Roboto Light"/>
              </a:rPr>
              <a:t>In this activity, you will create an alert that will be logged in the Triggered Alert list. </a:t>
            </a:r>
            <a:endParaRPr sz="1400">
              <a:latin typeface="Roboto Light"/>
              <a:ea typeface="Roboto Light"/>
              <a:cs typeface="Roboto Light"/>
              <a:sym typeface="Roboto Light"/>
            </a:endParaRPr>
          </a:p>
          <a:p>
            <a:pPr marL="0" lvl="0" indent="0" algn="l" rtl="0">
              <a:spcBef>
                <a:spcPts val="0"/>
              </a:spcBef>
              <a:spcAft>
                <a:spcPts val="0"/>
              </a:spcAft>
              <a:buNone/>
            </a:pPr>
            <a:endParaRPr sz="1800">
              <a:latin typeface="Roboto Light"/>
              <a:ea typeface="Roboto Light"/>
              <a:cs typeface="Roboto Light"/>
              <a:sym typeface="Roboto Light"/>
            </a:endParaRPr>
          </a:p>
          <a:p>
            <a:pPr marL="0" lvl="0" indent="0" algn="l" rtl="0">
              <a:spcBef>
                <a:spcPts val="0"/>
              </a:spcBef>
              <a:spcAft>
                <a:spcPts val="0"/>
              </a:spcAft>
              <a:buNone/>
            </a:pPr>
            <a:endParaRPr sz="1800">
              <a:latin typeface="Roboto Light"/>
              <a:ea typeface="Roboto Light"/>
              <a:cs typeface="Roboto Light"/>
              <a:sym typeface="Roboto Light"/>
            </a:endParaRPr>
          </a:p>
          <a:p>
            <a:pPr marL="0" lvl="0" indent="0" algn="l" rtl="0">
              <a:spcBef>
                <a:spcPts val="0"/>
              </a:spcBef>
              <a:spcAft>
                <a:spcPts val="0"/>
              </a:spcAft>
              <a:buNone/>
            </a:pPr>
            <a:endParaRPr sz="1800"/>
          </a:p>
          <a:p>
            <a:pPr marL="0" lvl="0" indent="0" algn="l" rtl="0">
              <a:spcBef>
                <a:spcPts val="0"/>
              </a:spcBef>
              <a:spcAft>
                <a:spcPts val="0"/>
              </a:spcAft>
              <a:buNone/>
            </a:pPr>
            <a:endParaRPr sz="1800"/>
          </a:p>
          <a:p>
            <a:pPr marL="0" lvl="0" indent="0" algn="l" rtl="0">
              <a:spcBef>
                <a:spcPts val="0"/>
              </a:spcBef>
              <a:spcAft>
                <a:spcPts val="0"/>
              </a:spcAft>
              <a:buNone/>
            </a:pPr>
            <a:r>
              <a:rPr lang="en" sz="1800"/>
              <a:t>Instructions sent via Slack. </a:t>
            </a:r>
            <a:endParaRPr sz="18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071"/>
        <p:cNvGrpSpPr/>
        <p:nvPr/>
      </p:nvGrpSpPr>
      <p:grpSpPr>
        <a:xfrm>
          <a:off x="0" y="0"/>
          <a:ext cx="0" cy="0"/>
          <a:chOff x="0" y="0"/>
          <a:chExt cx="0" cy="0"/>
        </a:xfrm>
      </p:grpSpPr>
      <p:sp>
        <p:nvSpPr>
          <p:cNvPr id="2072" name="Google Shape;2072;p108"/>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lnSpc>
                <a:spcPct val="100000"/>
              </a:lnSpc>
              <a:spcBef>
                <a:spcPts val="300"/>
              </a:spcBef>
              <a:spcAft>
                <a:spcPts val="0"/>
              </a:spcAft>
              <a:buNone/>
            </a:pPr>
            <a:r>
              <a:rPr lang="en">
                <a:solidFill>
                  <a:srgbClr val="24292E"/>
                </a:solidFill>
              </a:rPr>
              <a:t>Execute the following searches and explain why you are conducting each investigation and what is returned in the search events.</a:t>
            </a:r>
            <a:endParaRPr>
              <a:solidFill>
                <a:srgbClr val="24292E"/>
              </a:solidFill>
            </a:endParaRPr>
          </a:p>
          <a:p>
            <a:pPr marL="0" lvl="0" indent="0" algn="l" rtl="0">
              <a:spcBef>
                <a:spcPts val="1200"/>
              </a:spcBef>
              <a:spcAft>
                <a:spcPts val="0"/>
              </a:spcAft>
              <a:buNone/>
            </a:pPr>
            <a:endParaRPr/>
          </a:p>
        </p:txBody>
      </p:sp>
      <p:sp>
        <p:nvSpPr>
          <p:cNvPr id="2073" name="Google Shape;2073;p10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6</a:t>
            </a:fld>
            <a:endParaRPr/>
          </a:p>
        </p:txBody>
      </p:sp>
      <p:sp>
        <p:nvSpPr>
          <p:cNvPr id="2074" name="Google Shape;2074;p108"/>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075" name="Google Shape;2075;p108"/>
          <p:cNvSpPr txBox="1">
            <a:spLocks noGrp="1"/>
          </p:cNvSpPr>
          <p:nvPr>
            <p:ph type="body" idx="3"/>
          </p:nvPr>
        </p:nvSpPr>
        <p:spPr>
          <a:xfrm>
            <a:off x="175" y="1535650"/>
            <a:ext cx="9144000" cy="3370800"/>
          </a:xfrm>
          <a:prstGeom prst="rect">
            <a:avLst/>
          </a:prstGeom>
        </p:spPr>
        <p:txBody>
          <a:bodyPr spcFirstLastPara="1" wrap="square" lIns="457200" tIns="0" rIns="457200" bIns="914400" anchor="t" anchorCtr="0">
            <a:noAutofit/>
          </a:bodyPr>
          <a:lstStyle/>
          <a:p>
            <a:pPr marL="0" lvl="0" indent="0" algn="l" rtl="0">
              <a:spcBef>
                <a:spcPts val="0"/>
              </a:spcBef>
              <a:spcAft>
                <a:spcPts val="0"/>
              </a:spcAft>
              <a:buNone/>
            </a:pPr>
            <a:r>
              <a:rPr lang="en" sz="1600" b="1" dirty="0">
                <a:solidFill>
                  <a:srgbClr val="24292E"/>
                </a:solidFill>
                <a:latin typeface="Roboto Mono"/>
                <a:ea typeface="Roboto Mono"/>
                <a:cs typeface="Roboto Mono"/>
                <a:sym typeface="Roboto Mono"/>
              </a:rPr>
              <a:t>1. host=quiz </a:t>
            </a:r>
            <a:r>
              <a:rPr lang="en" sz="1600" b="1" dirty="0" err="1">
                <a:solidFill>
                  <a:srgbClr val="24292E"/>
                </a:solidFill>
                <a:latin typeface="Roboto Mono"/>
                <a:ea typeface="Roboto Mono"/>
                <a:cs typeface="Roboto Mono"/>
                <a:sym typeface="Roboto Mono"/>
              </a:rPr>
              <a:t>sourcetype</a:t>
            </a:r>
            <a:r>
              <a:rPr lang="en" sz="1600" b="1" dirty="0">
                <a:solidFill>
                  <a:srgbClr val="24292E"/>
                </a:solidFill>
                <a:latin typeface="Roboto Mono"/>
                <a:ea typeface="Roboto Mono"/>
                <a:cs typeface="Roboto Mono"/>
                <a:sym typeface="Roboto Mono"/>
              </a:rPr>
              <a:t>=access_* AND (status=500 OR status=404)</a:t>
            </a:r>
            <a:endParaRPr sz="1600" b="1" dirty="0">
              <a:solidFill>
                <a:srgbClr val="24292E"/>
              </a:solidFill>
              <a:latin typeface="Roboto Mono"/>
              <a:ea typeface="Roboto Mono"/>
              <a:cs typeface="Roboto Mono"/>
              <a:sym typeface="Roboto Mono"/>
            </a:endParaRPr>
          </a:p>
          <a:p>
            <a:pPr marL="0" lvl="0" indent="0" algn="l" rtl="0">
              <a:spcBef>
                <a:spcPts val="800"/>
              </a:spcBef>
              <a:spcAft>
                <a:spcPts val="0"/>
              </a:spcAft>
              <a:buNone/>
            </a:pPr>
            <a:r>
              <a:rPr lang="en" sz="1600" b="1" dirty="0">
                <a:solidFill>
                  <a:srgbClr val="24292E"/>
                </a:solidFill>
                <a:highlight>
                  <a:srgbClr val="FFFF00"/>
                </a:highlight>
                <a:latin typeface="Roboto Mono"/>
                <a:ea typeface="Roboto Mono"/>
                <a:cs typeface="Roboto Mono"/>
                <a:sym typeface="Roboto Mono"/>
              </a:rPr>
              <a:t>What</a:t>
            </a:r>
            <a:r>
              <a:rPr lang="en" sz="1600" dirty="0">
                <a:solidFill>
                  <a:srgbClr val="24292E"/>
                </a:solidFill>
                <a:highlight>
                  <a:srgbClr val="FFFF00"/>
                </a:highlight>
              </a:rPr>
              <a:t>: This search monitors for </a:t>
            </a:r>
            <a:r>
              <a:rPr lang="en" sz="1600" b="1" dirty="0">
                <a:solidFill>
                  <a:srgbClr val="24292E"/>
                </a:solidFill>
                <a:highlight>
                  <a:srgbClr val="FFFF00"/>
                </a:highlight>
              </a:rPr>
              <a:t>server internal errors </a:t>
            </a:r>
            <a:r>
              <a:rPr lang="en" sz="1600" dirty="0">
                <a:solidFill>
                  <a:srgbClr val="24292E"/>
                </a:solidFill>
                <a:highlight>
                  <a:srgbClr val="FFFF00"/>
                </a:highlight>
              </a:rPr>
              <a:t>or </a:t>
            </a:r>
            <a:r>
              <a:rPr lang="en" sz="1600" b="1" dirty="0">
                <a:solidFill>
                  <a:srgbClr val="24292E"/>
                </a:solidFill>
                <a:highlight>
                  <a:srgbClr val="FFFF00"/>
                </a:highlight>
              </a:rPr>
              <a:t>pages not found errors </a:t>
            </a:r>
            <a:r>
              <a:rPr lang="en" sz="1600" dirty="0">
                <a:solidFill>
                  <a:srgbClr val="24292E"/>
                </a:solidFill>
                <a:highlight>
                  <a:srgbClr val="FFFF00"/>
                </a:highlight>
              </a:rPr>
              <a:t>on all servers. </a:t>
            </a:r>
            <a:endParaRPr sz="1600" dirty="0">
              <a:solidFill>
                <a:srgbClr val="24292E"/>
              </a:solidFill>
              <a:highlight>
                <a:srgbClr val="FFFF00"/>
              </a:highlight>
            </a:endParaRPr>
          </a:p>
          <a:p>
            <a:pPr marL="0" lvl="0" indent="0" algn="l" rtl="0">
              <a:spcBef>
                <a:spcPts val="800"/>
              </a:spcBef>
              <a:spcAft>
                <a:spcPts val="800"/>
              </a:spcAft>
              <a:buNone/>
            </a:pPr>
            <a:r>
              <a:rPr lang="en" sz="1600" b="1" dirty="0">
                <a:solidFill>
                  <a:srgbClr val="24292E"/>
                </a:solidFill>
                <a:highlight>
                  <a:srgbClr val="FFFF00"/>
                </a:highlight>
                <a:latin typeface="Roboto Mono"/>
                <a:ea typeface="Roboto Mono"/>
                <a:cs typeface="Roboto Mono"/>
                <a:sym typeface="Roboto Mono"/>
              </a:rPr>
              <a:t>Why</a:t>
            </a:r>
            <a:r>
              <a:rPr lang="en" sz="1600" dirty="0">
                <a:solidFill>
                  <a:srgbClr val="24292E"/>
                </a:solidFill>
                <a:highlight>
                  <a:srgbClr val="FFFF00"/>
                </a:highlight>
              </a:rPr>
              <a:t>: To check website performance issues. </a:t>
            </a:r>
            <a:endParaRPr sz="1600" dirty="0">
              <a:solidFill>
                <a:srgbClr val="24292E"/>
              </a:solidFill>
              <a:highlight>
                <a:srgbClr val="FFFF00"/>
              </a:highlight>
            </a:endParaRPr>
          </a:p>
        </p:txBody>
      </p:sp>
      <p:pic>
        <p:nvPicPr>
          <p:cNvPr id="2076" name="Google Shape;2076;p108"/>
          <p:cNvPicPr preferRelativeResize="0"/>
          <p:nvPr/>
        </p:nvPicPr>
        <p:blipFill>
          <a:blip r:embed="rId3">
            <a:alphaModFix/>
          </a:blip>
          <a:stretch>
            <a:fillRect/>
          </a:stretch>
        </p:blipFill>
        <p:spPr>
          <a:xfrm>
            <a:off x="1888675" y="2830675"/>
            <a:ext cx="4883000" cy="2034000"/>
          </a:xfrm>
          <a:prstGeom prst="rect">
            <a:avLst/>
          </a:prstGeom>
          <a:noFill/>
          <a:ln w="19050" cap="flat" cmpd="sng">
            <a:solidFill>
              <a:srgbClr val="000000"/>
            </a:solidFill>
            <a:prstDash val="solid"/>
            <a:round/>
            <a:headEnd type="none" w="sm" len="sm"/>
            <a:tailEnd type="none" w="sm" len="sm"/>
          </a:ln>
        </p:spPr>
      </p:pic>
      <p:sp>
        <p:nvSpPr>
          <p:cNvPr id="2077" name="Google Shape;2077;p108"/>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Warm-Up Review </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2566"/>
        <p:cNvGrpSpPr/>
        <p:nvPr/>
      </p:nvGrpSpPr>
      <p:grpSpPr>
        <a:xfrm>
          <a:off x="0" y="0"/>
          <a:ext cx="0" cy="0"/>
          <a:chOff x="0" y="0"/>
          <a:chExt cx="0" cy="0"/>
        </a:xfrm>
      </p:grpSpPr>
      <p:sp>
        <p:nvSpPr>
          <p:cNvPr id="2567" name="Google Shape;2567;p16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60</a:t>
            </a:fld>
            <a:endParaRPr/>
          </a:p>
        </p:txBody>
      </p:sp>
      <p:sp>
        <p:nvSpPr>
          <p:cNvPr id="2568" name="Google Shape;2568;p163"/>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569" name="Google Shape;2569;p163"/>
          <p:cNvSpPr txBox="1"/>
          <p:nvPr/>
        </p:nvSpPr>
        <p:spPr>
          <a:xfrm>
            <a:off x="2868725" y="3695425"/>
            <a:ext cx="3645600" cy="836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rgbClr val="660000"/>
                </a:solidFill>
                <a:latin typeface="Roboto Mono"/>
                <a:ea typeface="Roboto Mono"/>
                <a:cs typeface="Roboto Mono"/>
                <a:sym typeface="Roboto Mono"/>
              </a:rPr>
              <a:t>Using Alerts to Monitor System Files</a:t>
            </a:r>
            <a:endParaRPr sz="1800">
              <a:solidFill>
                <a:srgbClr val="660000"/>
              </a:solidFill>
              <a:latin typeface="Roboto Mono"/>
              <a:ea typeface="Roboto Mono"/>
              <a:cs typeface="Roboto Mono"/>
              <a:sym typeface="Roboto Mono"/>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2573"/>
        <p:cNvGrpSpPr/>
        <p:nvPr/>
      </p:nvGrpSpPr>
      <p:grpSpPr>
        <a:xfrm>
          <a:off x="0" y="0"/>
          <a:ext cx="0" cy="0"/>
          <a:chOff x="0" y="0"/>
          <a:chExt cx="0" cy="0"/>
        </a:xfrm>
      </p:grpSpPr>
      <p:sp>
        <p:nvSpPr>
          <p:cNvPr id="2574" name="Google Shape;2574;p164"/>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Baselining</a:t>
            </a:r>
            <a:endParaRPr/>
          </a:p>
        </p:txBody>
      </p:sp>
      <p:sp>
        <p:nvSpPr>
          <p:cNvPr id="2575" name="Google Shape;2575;p16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61</a:t>
            </a:fld>
            <a:endParaRPr/>
          </a:p>
        </p:txBody>
      </p:sp>
      <p:sp>
        <p:nvSpPr>
          <p:cNvPr id="2576" name="Google Shape;2576;p164"/>
          <p:cNvSpPr txBox="1">
            <a:spLocks noGrp="1"/>
          </p:cNvSpPr>
          <p:nvPr>
            <p:ph type="sldNum" idx="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61</a:t>
            </a:fld>
            <a:endParaRPr/>
          </a:p>
        </p:txBody>
      </p:sp>
      <p:sp>
        <p:nvSpPr>
          <p:cNvPr id="2577" name="Google Shape;2577;p164"/>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2581"/>
        <p:cNvGrpSpPr/>
        <p:nvPr/>
      </p:nvGrpSpPr>
      <p:grpSpPr>
        <a:xfrm>
          <a:off x="0" y="0"/>
          <a:ext cx="0" cy="0"/>
          <a:chOff x="0" y="0"/>
          <a:chExt cx="0" cy="0"/>
        </a:xfrm>
      </p:grpSpPr>
      <p:sp>
        <p:nvSpPr>
          <p:cNvPr id="2582" name="Google Shape;2582;p165"/>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Using Baselines to Create Effective Alerts</a:t>
            </a:r>
            <a:endParaRPr/>
          </a:p>
        </p:txBody>
      </p:sp>
      <p:sp>
        <p:nvSpPr>
          <p:cNvPr id="2583" name="Google Shape;2583;p16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62</a:t>
            </a:fld>
            <a:endParaRPr/>
          </a:p>
        </p:txBody>
      </p:sp>
      <p:sp>
        <p:nvSpPr>
          <p:cNvPr id="2584" name="Google Shape;2584;p165"/>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585" name="Google Shape;2585;p165"/>
          <p:cNvSpPr txBox="1">
            <a:spLocks noGrp="1"/>
          </p:cNvSpPr>
          <p:nvPr>
            <p:ph type="body" idx="3"/>
          </p:nvPr>
        </p:nvSpPr>
        <p:spPr>
          <a:xfrm>
            <a:off x="175" y="843200"/>
            <a:ext cx="9144000" cy="4063200"/>
          </a:xfrm>
          <a:prstGeom prst="rect">
            <a:avLst/>
          </a:prstGeom>
        </p:spPr>
        <p:txBody>
          <a:bodyPr spcFirstLastPara="1" wrap="square" lIns="457200" tIns="0" rIns="457200" bIns="914400" anchor="t" anchorCtr="0">
            <a:noAutofit/>
          </a:bodyPr>
          <a:lstStyle/>
          <a:p>
            <a:pPr marL="0" lvl="0" indent="0" algn="l" rtl="0">
              <a:spcBef>
                <a:spcPts val="0"/>
              </a:spcBef>
              <a:spcAft>
                <a:spcPts val="0"/>
              </a:spcAft>
              <a:buNone/>
            </a:pPr>
            <a:r>
              <a:rPr lang="en" sz="1800" i="1"/>
              <a:t>Your are tasked with monitoring a web application where customers can purchase your company’s products. You are concerned that there is a threat of an attacker attempting to brute force log in to your application. </a:t>
            </a:r>
            <a:endParaRPr sz="1800" i="1"/>
          </a:p>
          <a:p>
            <a:pPr marL="0" lvl="0" indent="0" algn="l" rtl="0">
              <a:spcBef>
                <a:spcPts val="800"/>
              </a:spcBef>
              <a:spcAft>
                <a:spcPts val="0"/>
              </a:spcAft>
              <a:buNone/>
            </a:pPr>
            <a:endParaRPr i="1"/>
          </a:p>
          <a:p>
            <a:pPr marL="0" lvl="0" indent="0" algn="l" rtl="0">
              <a:spcBef>
                <a:spcPts val="800"/>
              </a:spcBef>
              <a:spcAft>
                <a:spcPts val="0"/>
              </a:spcAft>
              <a:buNone/>
            </a:pPr>
            <a:r>
              <a:rPr lang="en" sz="1600" b="1"/>
              <a:t>How can we use Splunk so that we are aware if a brute force attack is occuring?</a:t>
            </a:r>
            <a:endParaRPr sz="1600" b="1"/>
          </a:p>
          <a:p>
            <a:pPr marL="0" lvl="0" indent="0" algn="l" rtl="0">
              <a:spcBef>
                <a:spcPts val="800"/>
              </a:spcBef>
              <a:spcAft>
                <a:spcPts val="0"/>
              </a:spcAft>
              <a:buNone/>
            </a:pPr>
            <a:endParaRPr b="1"/>
          </a:p>
          <a:p>
            <a:pPr marL="0" lvl="0" indent="0" algn="l" rtl="0">
              <a:spcBef>
                <a:spcPts val="800"/>
              </a:spcBef>
              <a:spcAft>
                <a:spcPts val="0"/>
              </a:spcAft>
              <a:buNone/>
            </a:pPr>
            <a:endParaRPr b="1"/>
          </a:p>
          <a:p>
            <a:pPr marL="0" lvl="0" indent="0" algn="l" rtl="0">
              <a:spcBef>
                <a:spcPts val="800"/>
              </a:spcBef>
              <a:spcAft>
                <a:spcPts val="0"/>
              </a:spcAft>
              <a:buNone/>
            </a:pPr>
            <a:endParaRPr b="1"/>
          </a:p>
          <a:p>
            <a:pPr marL="0" lvl="0" indent="0" algn="l" rtl="0">
              <a:spcBef>
                <a:spcPts val="800"/>
              </a:spcBef>
              <a:spcAft>
                <a:spcPts val="800"/>
              </a:spcAft>
              <a:buNone/>
            </a:pPr>
            <a:r>
              <a:rPr lang="en" sz="1600" b="1"/>
              <a:t>Why isn’t it ideal for an alert to triggered every time there are several failed attempts. </a:t>
            </a:r>
            <a:endParaRPr sz="1600" b="1"/>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2589"/>
        <p:cNvGrpSpPr/>
        <p:nvPr/>
      </p:nvGrpSpPr>
      <p:grpSpPr>
        <a:xfrm>
          <a:off x="0" y="0"/>
          <a:ext cx="0" cy="0"/>
          <a:chOff x="0" y="0"/>
          <a:chExt cx="0" cy="0"/>
        </a:xfrm>
      </p:grpSpPr>
      <p:sp>
        <p:nvSpPr>
          <p:cNvPr id="2590" name="Google Shape;2590;p166"/>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Using Baselines to Create Effective Alerts</a:t>
            </a:r>
            <a:endParaRPr/>
          </a:p>
        </p:txBody>
      </p:sp>
      <p:sp>
        <p:nvSpPr>
          <p:cNvPr id="2591" name="Google Shape;2591;p16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63</a:t>
            </a:fld>
            <a:endParaRPr/>
          </a:p>
        </p:txBody>
      </p:sp>
      <p:sp>
        <p:nvSpPr>
          <p:cNvPr id="2592" name="Google Shape;2592;p166"/>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593" name="Google Shape;2593;p166"/>
          <p:cNvSpPr txBox="1">
            <a:spLocks noGrp="1"/>
          </p:cNvSpPr>
          <p:nvPr>
            <p:ph type="body" idx="3"/>
          </p:nvPr>
        </p:nvSpPr>
        <p:spPr>
          <a:xfrm>
            <a:off x="175" y="843200"/>
            <a:ext cx="9144000" cy="4063200"/>
          </a:xfrm>
          <a:prstGeom prst="rect">
            <a:avLst/>
          </a:prstGeom>
        </p:spPr>
        <p:txBody>
          <a:bodyPr spcFirstLastPara="1" wrap="square" lIns="457200" tIns="0" rIns="457200" bIns="914400" anchor="t" anchorCtr="0">
            <a:noAutofit/>
          </a:bodyPr>
          <a:lstStyle/>
          <a:p>
            <a:pPr marL="0" lvl="0" indent="0" algn="l" rtl="0">
              <a:spcBef>
                <a:spcPts val="0"/>
              </a:spcBef>
              <a:spcAft>
                <a:spcPts val="0"/>
              </a:spcAft>
              <a:buNone/>
            </a:pPr>
            <a:r>
              <a:rPr lang="en" sz="1800" i="1"/>
              <a:t>Your are tasked with monitoring a web application where customers can purchase your company’s products. You are concerned that there is a threat of an attacker attempting to brute force log in to your application. </a:t>
            </a:r>
            <a:endParaRPr sz="1800" i="1"/>
          </a:p>
          <a:p>
            <a:pPr marL="0" lvl="0" indent="0" algn="l" rtl="0">
              <a:spcBef>
                <a:spcPts val="800"/>
              </a:spcBef>
              <a:spcAft>
                <a:spcPts val="0"/>
              </a:spcAft>
              <a:buNone/>
            </a:pPr>
            <a:endParaRPr i="1"/>
          </a:p>
          <a:p>
            <a:pPr marL="0" lvl="0" indent="0" algn="l" rtl="0">
              <a:spcBef>
                <a:spcPts val="800"/>
              </a:spcBef>
              <a:spcAft>
                <a:spcPts val="0"/>
              </a:spcAft>
              <a:buNone/>
            </a:pPr>
            <a:r>
              <a:rPr lang="en" sz="1600" b="1"/>
              <a:t>How can we use Splunk so that we are aware if a brute force attack is occuring?</a:t>
            </a:r>
            <a:endParaRPr sz="1600" b="1"/>
          </a:p>
          <a:p>
            <a:pPr marL="0" lvl="0" indent="0" algn="l" rtl="0">
              <a:spcBef>
                <a:spcPts val="800"/>
              </a:spcBef>
              <a:spcAft>
                <a:spcPts val="0"/>
              </a:spcAft>
              <a:buNone/>
            </a:pPr>
            <a:endParaRPr b="1"/>
          </a:p>
          <a:p>
            <a:pPr marL="0" lvl="0" indent="0" algn="l" rtl="0">
              <a:spcBef>
                <a:spcPts val="800"/>
              </a:spcBef>
              <a:spcAft>
                <a:spcPts val="0"/>
              </a:spcAft>
              <a:buNone/>
            </a:pPr>
            <a:r>
              <a:rPr lang="en" sz="1600">
                <a:highlight>
                  <a:srgbClr val="FFFF00"/>
                </a:highlight>
              </a:rPr>
              <a:t>Create an alert. </a:t>
            </a:r>
            <a:endParaRPr sz="1600">
              <a:highlight>
                <a:srgbClr val="FFFF00"/>
              </a:highlight>
            </a:endParaRPr>
          </a:p>
          <a:p>
            <a:pPr marL="0" lvl="0" indent="0" algn="l" rtl="0">
              <a:spcBef>
                <a:spcPts val="800"/>
              </a:spcBef>
              <a:spcAft>
                <a:spcPts val="0"/>
              </a:spcAft>
              <a:buNone/>
            </a:pPr>
            <a:endParaRPr b="1"/>
          </a:p>
          <a:p>
            <a:pPr marL="0" lvl="0" indent="0" algn="l" rtl="0">
              <a:spcBef>
                <a:spcPts val="800"/>
              </a:spcBef>
              <a:spcAft>
                <a:spcPts val="800"/>
              </a:spcAft>
              <a:buNone/>
            </a:pPr>
            <a:r>
              <a:rPr lang="en" sz="1600" b="1"/>
              <a:t>Why isn’t it ideal for an alert to triggered every time there are several failed attempts? </a:t>
            </a:r>
            <a:endParaRPr sz="1600" b="1"/>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2597"/>
        <p:cNvGrpSpPr/>
        <p:nvPr/>
      </p:nvGrpSpPr>
      <p:grpSpPr>
        <a:xfrm>
          <a:off x="0" y="0"/>
          <a:ext cx="0" cy="0"/>
          <a:chOff x="0" y="0"/>
          <a:chExt cx="0" cy="0"/>
        </a:xfrm>
      </p:grpSpPr>
      <p:sp>
        <p:nvSpPr>
          <p:cNvPr id="2598" name="Google Shape;2598;p16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Using Baselines to Create Effective Alerts</a:t>
            </a:r>
            <a:endParaRPr/>
          </a:p>
        </p:txBody>
      </p:sp>
      <p:sp>
        <p:nvSpPr>
          <p:cNvPr id="2599" name="Google Shape;2599;p16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64</a:t>
            </a:fld>
            <a:endParaRPr/>
          </a:p>
        </p:txBody>
      </p:sp>
      <p:sp>
        <p:nvSpPr>
          <p:cNvPr id="2600" name="Google Shape;2600;p167"/>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601" name="Google Shape;2601;p167"/>
          <p:cNvSpPr txBox="1">
            <a:spLocks noGrp="1"/>
          </p:cNvSpPr>
          <p:nvPr>
            <p:ph type="body" idx="3"/>
          </p:nvPr>
        </p:nvSpPr>
        <p:spPr>
          <a:xfrm>
            <a:off x="175" y="843200"/>
            <a:ext cx="9144000" cy="4063200"/>
          </a:xfrm>
          <a:prstGeom prst="rect">
            <a:avLst/>
          </a:prstGeom>
        </p:spPr>
        <p:txBody>
          <a:bodyPr spcFirstLastPara="1" wrap="square" lIns="457200" tIns="0" rIns="457200" bIns="914400" anchor="t" anchorCtr="0">
            <a:noAutofit/>
          </a:bodyPr>
          <a:lstStyle/>
          <a:p>
            <a:pPr marL="0" lvl="0" indent="0" algn="l" rtl="0">
              <a:spcBef>
                <a:spcPts val="0"/>
              </a:spcBef>
              <a:spcAft>
                <a:spcPts val="0"/>
              </a:spcAft>
              <a:buNone/>
            </a:pPr>
            <a:r>
              <a:rPr lang="en" sz="1800" i="1"/>
              <a:t>Your are tasked with monitoring a web application where customers can purchase your company’s products. You are concerned that there is a threat of an attacker attempting to brute force log in to your application. </a:t>
            </a:r>
            <a:endParaRPr sz="1800" i="1"/>
          </a:p>
          <a:p>
            <a:pPr marL="0" lvl="0" indent="0" algn="l" rtl="0">
              <a:spcBef>
                <a:spcPts val="800"/>
              </a:spcBef>
              <a:spcAft>
                <a:spcPts val="0"/>
              </a:spcAft>
              <a:buNone/>
            </a:pPr>
            <a:endParaRPr i="1"/>
          </a:p>
          <a:p>
            <a:pPr marL="0" lvl="0" indent="0" algn="l" rtl="0">
              <a:spcBef>
                <a:spcPts val="800"/>
              </a:spcBef>
              <a:spcAft>
                <a:spcPts val="0"/>
              </a:spcAft>
              <a:buNone/>
            </a:pPr>
            <a:r>
              <a:rPr lang="en" sz="1600" b="1"/>
              <a:t>How can we use Splunk so that we are aware if a brute force attack is occuring?</a:t>
            </a:r>
            <a:endParaRPr sz="1600" b="1"/>
          </a:p>
          <a:p>
            <a:pPr marL="0" lvl="0" indent="0" algn="l" rtl="0">
              <a:spcBef>
                <a:spcPts val="800"/>
              </a:spcBef>
              <a:spcAft>
                <a:spcPts val="0"/>
              </a:spcAft>
              <a:buNone/>
            </a:pPr>
            <a:endParaRPr b="1"/>
          </a:p>
          <a:p>
            <a:pPr marL="0" lvl="0" indent="0" algn="l" rtl="0">
              <a:spcBef>
                <a:spcPts val="800"/>
              </a:spcBef>
              <a:spcAft>
                <a:spcPts val="0"/>
              </a:spcAft>
              <a:buNone/>
            </a:pPr>
            <a:r>
              <a:rPr lang="en" sz="1600">
                <a:highlight>
                  <a:srgbClr val="FFFF00"/>
                </a:highlight>
              </a:rPr>
              <a:t>Create an alert. </a:t>
            </a:r>
            <a:endParaRPr sz="1600">
              <a:highlight>
                <a:srgbClr val="FFFF00"/>
              </a:highlight>
            </a:endParaRPr>
          </a:p>
          <a:p>
            <a:pPr marL="0" lvl="0" indent="0" algn="l" rtl="0">
              <a:spcBef>
                <a:spcPts val="800"/>
              </a:spcBef>
              <a:spcAft>
                <a:spcPts val="0"/>
              </a:spcAft>
              <a:buNone/>
            </a:pPr>
            <a:endParaRPr b="1"/>
          </a:p>
          <a:p>
            <a:pPr marL="0" lvl="0" indent="0" algn="l" rtl="0">
              <a:spcBef>
                <a:spcPts val="800"/>
              </a:spcBef>
              <a:spcAft>
                <a:spcPts val="0"/>
              </a:spcAft>
              <a:buNone/>
            </a:pPr>
            <a:r>
              <a:rPr lang="en" sz="1600" b="1"/>
              <a:t>Why isn’t it ideal for an alert to triggered every time there are several failed attempts?</a:t>
            </a:r>
            <a:endParaRPr sz="1600" b="1"/>
          </a:p>
          <a:p>
            <a:pPr marL="0" lvl="0" indent="0" algn="l" rtl="0">
              <a:spcBef>
                <a:spcPts val="800"/>
              </a:spcBef>
              <a:spcAft>
                <a:spcPts val="0"/>
              </a:spcAft>
              <a:buNone/>
            </a:pPr>
            <a:endParaRPr sz="1600" b="1"/>
          </a:p>
          <a:p>
            <a:pPr marL="0" lvl="0" indent="0" algn="l" rtl="0">
              <a:spcBef>
                <a:spcPts val="800"/>
              </a:spcBef>
              <a:spcAft>
                <a:spcPts val="800"/>
              </a:spcAft>
              <a:buNone/>
            </a:pPr>
            <a:r>
              <a:rPr lang="en" sz="1600">
                <a:highlight>
                  <a:srgbClr val="FFFF00"/>
                </a:highlight>
              </a:rPr>
              <a:t>Customs may have forgotten their passwords, and have tried to log-in several ties. This is known as a </a:t>
            </a:r>
            <a:r>
              <a:rPr lang="en" sz="1600" b="1">
                <a:highlight>
                  <a:srgbClr val="FFFF00"/>
                </a:highlight>
              </a:rPr>
              <a:t>false positive. </a:t>
            </a:r>
            <a:endParaRPr sz="1600" b="1">
              <a:highlight>
                <a:srgbClr val="FFFF00"/>
              </a:highlight>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2605"/>
        <p:cNvGrpSpPr/>
        <p:nvPr/>
      </p:nvGrpSpPr>
      <p:grpSpPr>
        <a:xfrm>
          <a:off x="0" y="0"/>
          <a:ext cx="0" cy="0"/>
          <a:chOff x="0" y="0"/>
          <a:chExt cx="0" cy="0"/>
        </a:xfrm>
      </p:grpSpPr>
      <p:sp>
        <p:nvSpPr>
          <p:cNvPr id="2606" name="Google Shape;2606;p168"/>
          <p:cNvSpPr txBox="1">
            <a:spLocks noGrp="1"/>
          </p:cNvSpPr>
          <p:nvPr>
            <p:ph type="title"/>
          </p:nvPr>
        </p:nvSpPr>
        <p:spPr>
          <a:xfrm>
            <a:off x="2539975" y="1433400"/>
            <a:ext cx="5770200" cy="204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solidFill>
                  <a:srgbClr val="351C75"/>
                </a:solidFill>
              </a:rPr>
              <a:t>Baselining</a:t>
            </a:r>
            <a:r>
              <a:rPr lang="en" sz="3000">
                <a:latin typeface="Roboto Light"/>
                <a:ea typeface="Roboto Light"/>
                <a:cs typeface="Roboto Light"/>
                <a:sym typeface="Roboto Light"/>
              </a:rPr>
              <a:t> is the process of </a:t>
            </a:r>
            <a:r>
              <a:rPr lang="en" sz="3000">
                <a:solidFill>
                  <a:schemeClr val="dk1"/>
                </a:solidFill>
                <a:latin typeface="Roboto Light"/>
                <a:ea typeface="Roboto Light"/>
                <a:cs typeface="Roboto Light"/>
                <a:sym typeface="Roboto Light"/>
              </a:rPr>
              <a:t>analyzing historical data in order to</a:t>
            </a:r>
            <a:r>
              <a:rPr lang="en" sz="3000">
                <a:latin typeface="Roboto Light"/>
                <a:ea typeface="Roboto Light"/>
                <a:cs typeface="Roboto Light"/>
                <a:sym typeface="Roboto Light"/>
              </a:rPr>
              <a:t> establish a metric of </a:t>
            </a:r>
            <a:r>
              <a:rPr lang="en" sz="3000"/>
              <a:t>normal activity</a:t>
            </a:r>
            <a:r>
              <a:rPr lang="en" sz="3000">
                <a:latin typeface="Roboto Light"/>
                <a:ea typeface="Roboto Light"/>
                <a:cs typeface="Roboto Light"/>
                <a:sym typeface="Roboto Light"/>
              </a:rPr>
              <a:t>. </a:t>
            </a:r>
            <a:endParaRPr sz="3000">
              <a:latin typeface="Roboto Light"/>
              <a:ea typeface="Roboto Light"/>
              <a:cs typeface="Roboto Light"/>
              <a:sym typeface="Roboto Light"/>
            </a:endParaRPr>
          </a:p>
        </p:txBody>
      </p:sp>
      <p:sp>
        <p:nvSpPr>
          <p:cNvPr id="2607" name="Google Shape;2607;p16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65</a:t>
            </a:fld>
            <a:endParaRPr/>
          </a:p>
        </p:txBody>
      </p:sp>
      <p:sp>
        <p:nvSpPr>
          <p:cNvPr id="2608" name="Google Shape;2608;p168"/>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2612"/>
        <p:cNvGrpSpPr/>
        <p:nvPr/>
      </p:nvGrpSpPr>
      <p:grpSpPr>
        <a:xfrm>
          <a:off x="0" y="0"/>
          <a:ext cx="0" cy="0"/>
          <a:chOff x="0" y="0"/>
          <a:chExt cx="0" cy="0"/>
        </a:xfrm>
      </p:grpSpPr>
      <p:sp>
        <p:nvSpPr>
          <p:cNvPr id="2613" name="Google Shape;2613;p169"/>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Setting a </a:t>
            </a:r>
            <a:r>
              <a:rPr lang="en">
                <a:solidFill>
                  <a:srgbClr val="351C75"/>
                </a:solidFill>
              </a:rPr>
              <a:t>Baseline</a:t>
            </a:r>
            <a:r>
              <a:rPr lang="en"/>
              <a:t> threshold</a:t>
            </a:r>
            <a:endParaRPr/>
          </a:p>
        </p:txBody>
      </p:sp>
      <p:sp>
        <p:nvSpPr>
          <p:cNvPr id="2614" name="Google Shape;2614;p169"/>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After analyzing historical data to establish a normal volume of activity, we need to establish an </a:t>
            </a:r>
            <a:r>
              <a:rPr lang="en" i="1"/>
              <a:t>abnormal </a:t>
            </a:r>
            <a:r>
              <a:rPr lang="en"/>
              <a:t>volume </a:t>
            </a:r>
            <a:r>
              <a:rPr lang="en" b="1"/>
              <a:t>threshold</a:t>
            </a:r>
            <a:r>
              <a:rPr lang="en"/>
              <a:t> that will trigger an alert if crossed. </a:t>
            </a:r>
            <a:endParaRPr/>
          </a:p>
        </p:txBody>
      </p:sp>
      <p:sp>
        <p:nvSpPr>
          <p:cNvPr id="2615" name="Google Shape;2615;p16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66</a:t>
            </a:fld>
            <a:endParaRPr/>
          </a:p>
        </p:txBody>
      </p:sp>
      <p:sp>
        <p:nvSpPr>
          <p:cNvPr id="2616" name="Google Shape;2616;p169"/>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617" name="Google Shape;2617;p169"/>
          <p:cNvSpPr/>
          <p:nvPr/>
        </p:nvSpPr>
        <p:spPr>
          <a:xfrm rot="8336907">
            <a:off x="2241185" y="3080153"/>
            <a:ext cx="3080681" cy="1107194"/>
          </a:xfrm>
          <a:prstGeom prst="rightArrow">
            <a:avLst>
              <a:gd name="adj1" fmla="val 31740"/>
              <a:gd name="adj2" fmla="val 59957"/>
            </a:avLst>
          </a:prstGeom>
          <a:solidFill>
            <a:srgbClr val="990000"/>
          </a:solidFill>
          <a:ln w="9525" cap="flat" cmpd="sng">
            <a:solidFill>
              <a:srgbClr val="99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169"/>
          <p:cNvSpPr txBox="1"/>
          <p:nvPr/>
        </p:nvSpPr>
        <p:spPr>
          <a:xfrm>
            <a:off x="167850" y="2442000"/>
            <a:ext cx="3565200" cy="69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latin typeface="Roboto Light"/>
                <a:ea typeface="Roboto Light"/>
                <a:cs typeface="Roboto Light"/>
                <a:sym typeface="Roboto Light"/>
              </a:rPr>
              <a:t>Setting the threshold </a:t>
            </a:r>
            <a:r>
              <a:rPr lang="en" sz="1800">
                <a:solidFill>
                  <a:srgbClr val="1C4587"/>
                </a:solidFill>
                <a:latin typeface="Roboto Light"/>
                <a:ea typeface="Roboto Light"/>
                <a:cs typeface="Roboto Light"/>
                <a:sym typeface="Roboto Light"/>
              </a:rPr>
              <a:t>too high</a:t>
            </a:r>
            <a:r>
              <a:rPr lang="en" sz="1800">
                <a:latin typeface="Roboto Light"/>
                <a:ea typeface="Roboto Light"/>
                <a:cs typeface="Roboto Light"/>
                <a:sym typeface="Roboto Light"/>
              </a:rPr>
              <a:t> </a:t>
            </a:r>
            <a:endParaRPr sz="1800">
              <a:latin typeface="Roboto Light"/>
              <a:ea typeface="Roboto Light"/>
              <a:cs typeface="Roboto Light"/>
              <a:sym typeface="Roboto Light"/>
            </a:endParaRPr>
          </a:p>
          <a:p>
            <a:pPr marL="0" lvl="0" indent="0" algn="l" rtl="0">
              <a:spcBef>
                <a:spcPts val="0"/>
              </a:spcBef>
              <a:spcAft>
                <a:spcPts val="0"/>
              </a:spcAft>
              <a:buNone/>
            </a:pPr>
            <a:r>
              <a:rPr lang="en" sz="1800">
                <a:latin typeface="Roboto Light"/>
                <a:ea typeface="Roboto Light"/>
                <a:cs typeface="Roboto Light"/>
                <a:sym typeface="Roboto Light"/>
              </a:rPr>
              <a:t>will risk missing an alert.</a:t>
            </a:r>
            <a:endParaRPr sz="1800">
              <a:latin typeface="Roboto Light"/>
              <a:ea typeface="Roboto Light"/>
              <a:cs typeface="Roboto Light"/>
              <a:sym typeface="Roboto Light"/>
            </a:endParaRPr>
          </a:p>
        </p:txBody>
      </p:sp>
      <p:sp>
        <p:nvSpPr>
          <p:cNvPr id="2619" name="Google Shape;2619;p169"/>
          <p:cNvSpPr txBox="1"/>
          <p:nvPr/>
        </p:nvSpPr>
        <p:spPr>
          <a:xfrm>
            <a:off x="4890475" y="3139800"/>
            <a:ext cx="3979200" cy="98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latin typeface="Roboto Light"/>
                <a:ea typeface="Roboto Light"/>
                <a:cs typeface="Roboto Light"/>
                <a:sym typeface="Roboto Light"/>
              </a:rPr>
              <a:t>Setting the threshold </a:t>
            </a:r>
            <a:r>
              <a:rPr lang="en" sz="1800">
                <a:solidFill>
                  <a:srgbClr val="990000"/>
                </a:solidFill>
                <a:latin typeface="Roboto Light"/>
                <a:ea typeface="Roboto Light"/>
                <a:cs typeface="Roboto Light"/>
                <a:sym typeface="Roboto Light"/>
              </a:rPr>
              <a:t>too low</a:t>
            </a:r>
            <a:r>
              <a:rPr lang="en" sz="1800">
                <a:latin typeface="Roboto Light"/>
                <a:ea typeface="Roboto Light"/>
                <a:cs typeface="Roboto Light"/>
                <a:sym typeface="Roboto Light"/>
              </a:rPr>
              <a:t> </a:t>
            </a:r>
            <a:endParaRPr sz="1800">
              <a:latin typeface="Roboto Light"/>
              <a:ea typeface="Roboto Light"/>
              <a:cs typeface="Roboto Light"/>
              <a:sym typeface="Roboto Light"/>
            </a:endParaRPr>
          </a:p>
          <a:p>
            <a:pPr marL="0" lvl="0" indent="0" algn="l" rtl="0">
              <a:spcBef>
                <a:spcPts val="0"/>
              </a:spcBef>
              <a:spcAft>
                <a:spcPts val="0"/>
              </a:spcAft>
              <a:buNone/>
            </a:pPr>
            <a:r>
              <a:rPr lang="en" sz="1800">
                <a:latin typeface="Roboto Light"/>
                <a:ea typeface="Roboto Light"/>
                <a:cs typeface="Roboto Light"/>
                <a:sym typeface="Roboto Light"/>
              </a:rPr>
              <a:t>will create too many false positives. </a:t>
            </a:r>
            <a:endParaRPr sz="1800">
              <a:latin typeface="Roboto Light"/>
              <a:ea typeface="Roboto Light"/>
              <a:cs typeface="Roboto Light"/>
              <a:sym typeface="Roboto Light"/>
            </a:endParaRPr>
          </a:p>
        </p:txBody>
      </p:sp>
      <p:cxnSp>
        <p:nvCxnSpPr>
          <p:cNvPr id="2620" name="Google Shape;2620;p169"/>
          <p:cNvCxnSpPr/>
          <p:nvPr/>
        </p:nvCxnSpPr>
        <p:spPr>
          <a:xfrm rot="10800000" flipH="1">
            <a:off x="167850" y="3118800"/>
            <a:ext cx="8808300" cy="21000"/>
          </a:xfrm>
          <a:prstGeom prst="straightConnector1">
            <a:avLst/>
          </a:prstGeom>
          <a:noFill/>
          <a:ln w="28575" cap="flat" cmpd="sng">
            <a:solidFill>
              <a:srgbClr val="674EA7"/>
            </a:solidFill>
            <a:prstDash val="lgDash"/>
            <a:round/>
            <a:headEnd type="none" w="med" len="med"/>
            <a:tailEnd type="none" w="med" len="med"/>
          </a:ln>
        </p:spPr>
      </p:cxnSp>
      <p:sp>
        <p:nvSpPr>
          <p:cNvPr id="2621" name="Google Shape;2621;p169"/>
          <p:cNvSpPr/>
          <p:nvPr/>
        </p:nvSpPr>
        <p:spPr>
          <a:xfrm rot="-2463217">
            <a:off x="2508113" y="2234429"/>
            <a:ext cx="3140850" cy="1112951"/>
          </a:xfrm>
          <a:prstGeom prst="rightArrow">
            <a:avLst>
              <a:gd name="adj1" fmla="val 32267"/>
              <a:gd name="adj2" fmla="val 65238"/>
            </a:avLst>
          </a:prstGeom>
          <a:solidFill>
            <a:srgbClr val="0B5394"/>
          </a:solidFill>
          <a:ln w="9525"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38761D"/>
              </a:highlight>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2625"/>
        <p:cNvGrpSpPr/>
        <p:nvPr/>
      </p:nvGrpSpPr>
      <p:grpSpPr>
        <a:xfrm>
          <a:off x="0" y="0"/>
          <a:ext cx="0" cy="0"/>
          <a:chOff x="0" y="0"/>
          <a:chExt cx="0" cy="0"/>
        </a:xfrm>
      </p:grpSpPr>
      <p:sp>
        <p:nvSpPr>
          <p:cNvPr id="2626" name="Google Shape;2626;p17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Baselining Demo </a:t>
            </a:r>
            <a:endParaRPr/>
          </a:p>
        </p:txBody>
      </p:sp>
      <p:sp>
        <p:nvSpPr>
          <p:cNvPr id="2627" name="Google Shape;2627;p170"/>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We’ll create a baseline demo on a sample Windows event log. </a:t>
            </a:r>
            <a:endParaRPr/>
          </a:p>
        </p:txBody>
      </p:sp>
      <p:sp>
        <p:nvSpPr>
          <p:cNvPr id="2628" name="Google Shape;2628;p17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67</a:t>
            </a:fld>
            <a:endParaRPr/>
          </a:p>
        </p:txBody>
      </p:sp>
      <p:sp>
        <p:nvSpPr>
          <p:cNvPr id="2629" name="Google Shape;2629;p170"/>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630" name="Google Shape;2630;p170"/>
          <p:cNvSpPr txBox="1">
            <a:spLocks noGrp="1"/>
          </p:cNvSpPr>
          <p:nvPr>
            <p:ph type="subTitle" idx="3"/>
          </p:nvPr>
        </p:nvSpPr>
        <p:spPr>
          <a:xfrm>
            <a:off x="0" y="1175325"/>
            <a:ext cx="8869800" cy="446400"/>
          </a:xfrm>
          <a:prstGeom prst="rect">
            <a:avLst/>
          </a:prstGeom>
        </p:spPr>
        <p:txBody>
          <a:bodyPr spcFirstLastPara="1" wrap="square" lIns="1463025" tIns="0" rIns="457200" bIns="0" anchor="ctr" anchorCtr="0">
            <a:noAutofit/>
          </a:bodyPr>
          <a:lstStyle/>
          <a:p>
            <a:pPr marL="0" lvl="0" indent="0" algn="l" rtl="0">
              <a:spcBef>
                <a:spcPts val="0"/>
              </a:spcBef>
              <a:spcAft>
                <a:spcPts val="0"/>
              </a:spcAft>
              <a:buNone/>
            </a:pPr>
            <a:r>
              <a:rPr lang="en" sz="1800">
                <a:latin typeface="Roboto Light"/>
                <a:ea typeface="Roboto Light"/>
                <a:cs typeface="Roboto Light"/>
                <a:sym typeface="Roboto Light"/>
              </a:rPr>
              <a:t>Load the event logs file. 	</a:t>
            </a:r>
            <a:endParaRPr sz="1800">
              <a:latin typeface="Roboto Light"/>
              <a:ea typeface="Roboto Light"/>
              <a:cs typeface="Roboto Light"/>
              <a:sym typeface="Roboto Light"/>
            </a:endParaRPr>
          </a:p>
        </p:txBody>
      </p:sp>
      <p:sp>
        <p:nvSpPr>
          <p:cNvPr id="2631" name="Google Shape;2631;p170"/>
          <p:cNvSpPr txBox="1">
            <a:spLocks noGrp="1"/>
          </p:cNvSpPr>
          <p:nvPr>
            <p:ph type="subTitle" idx="4"/>
          </p:nvPr>
        </p:nvSpPr>
        <p:spPr>
          <a:xfrm>
            <a:off x="125" y="1697950"/>
            <a:ext cx="8869800" cy="446400"/>
          </a:xfrm>
          <a:prstGeom prst="rect">
            <a:avLst/>
          </a:prstGeom>
        </p:spPr>
        <p:txBody>
          <a:bodyPr spcFirstLastPara="1" wrap="square" lIns="1463025" tIns="0" rIns="457200" bIns="0" anchor="ctr" anchorCtr="0">
            <a:noAutofit/>
          </a:bodyPr>
          <a:lstStyle/>
          <a:p>
            <a:pPr marL="0" lvl="0" indent="0" algn="l" rtl="0">
              <a:spcBef>
                <a:spcPts val="0"/>
              </a:spcBef>
              <a:spcAft>
                <a:spcPts val="0"/>
              </a:spcAft>
              <a:buNone/>
            </a:pPr>
            <a:r>
              <a:rPr lang="en" sz="1800">
                <a:latin typeface="Roboto Light"/>
                <a:ea typeface="Roboto Light"/>
                <a:cs typeface="Roboto Light"/>
                <a:sym typeface="Roboto Light"/>
              </a:rPr>
              <a:t>Run a search.</a:t>
            </a:r>
            <a:endParaRPr sz="1800">
              <a:latin typeface="Roboto Light"/>
              <a:ea typeface="Roboto Light"/>
              <a:cs typeface="Roboto Light"/>
              <a:sym typeface="Roboto Light"/>
            </a:endParaRPr>
          </a:p>
        </p:txBody>
      </p:sp>
      <p:sp>
        <p:nvSpPr>
          <p:cNvPr id="2632" name="Google Shape;2632;p170"/>
          <p:cNvSpPr txBox="1">
            <a:spLocks noGrp="1"/>
          </p:cNvSpPr>
          <p:nvPr>
            <p:ph type="subTitle" idx="5"/>
          </p:nvPr>
        </p:nvSpPr>
        <p:spPr>
          <a:xfrm>
            <a:off x="0" y="2221100"/>
            <a:ext cx="8869800" cy="446400"/>
          </a:xfrm>
          <a:prstGeom prst="rect">
            <a:avLst/>
          </a:prstGeom>
        </p:spPr>
        <p:txBody>
          <a:bodyPr spcFirstLastPara="1" wrap="square" lIns="1463025" tIns="0" rIns="457200" bIns="0" anchor="ctr" anchorCtr="0">
            <a:noAutofit/>
          </a:bodyPr>
          <a:lstStyle/>
          <a:p>
            <a:pPr marL="0" lvl="0" indent="0" algn="l" rtl="0">
              <a:spcBef>
                <a:spcPts val="0"/>
              </a:spcBef>
              <a:spcAft>
                <a:spcPts val="0"/>
              </a:spcAft>
              <a:buNone/>
            </a:pPr>
            <a:r>
              <a:rPr lang="en" sz="1800">
                <a:latin typeface="Roboto Light"/>
                <a:ea typeface="Roboto Light"/>
                <a:cs typeface="Roboto Light"/>
                <a:sym typeface="Roboto Light"/>
              </a:rPr>
              <a:t>View the search results.</a:t>
            </a:r>
            <a:endParaRPr sz="1800">
              <a:latin typeface="Roboto Light"/>
              <a:ea typeface="Roboto Light"/>
              <a:cs typeface="Roboto Light"/>
              <a:sym typeface="Roboto Light"/>
            </a:endParaRPr>
          </a:p>
        </p:txBody>
      </p:sp>
      <p:sp>
        <p:nvSpPr>
          <p:cNvPr id="2633" name="Google Shape;2633;p170"/>
          <p:cNvSpPr txBox="1">
            <a:spLocks noGrp="1"/>
          </p:cNvSpPr>
          <p:nvPr>
            <p:ph type="subTitle" idx="6"/>
          </p:nvPr>
        </p:nvSpPr>
        <p:spPr>
          <a:xfrm>
            <a:off x="-125" y="2743725"/>
            <a:ext cx="8869800" cy="446400"/>
          </a:xfrm>
          <a:prstGeom prst="rect">
            <a:avLst/>
          </a:prstGeom>
        </p:spPr>
        <p:txBody>
          <a:bodyPr spcFirstLastPara="1" wrap="square" lIns="1463025" tIns="0" rIns="457200" bIns="0" anchor="ctr" anchorCtr="0">
            <a:noAutofit/>
          </a:bodyPr>
          <a:lstStyle/>
          <a:p>
            <a:pPr marL="0" lvl="0" indent="0" algn="l" rtl="0">
              <a:spcBef>
                <a:spcPts val="0"/>
              </a:spcBef>
              <a:spcAft>
                <a:spcPts val="0"/>
              </a:spcAft>
              <a:buNone/>
            </a:pPr>
            <a:r>
              <a:rPr lang="en" sz="1800">
                <a:latin typeface="Roboto Light"/>
                <a:ea typeface="Roboto Light"/>
                <a:cs typeface="Roboto Light"/>
                <a:sym typeface="Roboto Light"/>
              </a:rPr>
              <a:t>Change Search criteria to look at failed logins.</a:t>
            </a:r>
            <a:endParaRPr sz="1800">
              <a:latin typeface="Roboto Light"/>
              <a:ea typeface="Roboto Light"/>
              <a:cs typeface="Roboto Light"/>
              <a:sym typeface="Roboto Light"/>
            </a:endParaRPr>
          </a:p>
        </p:txBody>
      </p:sp>
      <p:sp>
        <p:nvSpPr>
          <p:cNvPr id="2634" name="Google Shape;2634;p170"/>
          <p:cNvSpPr txBox="1">
            <a:spLocks noGrp="1"/>
          </p:cNvSpPr>
          <p:nvPr>
            <p:ph type="subTitle" idx="7"/>
          </p:nvPr>
        </p:nvSpPr>
        <p:spPr>
          <a:xfrm>
            <a:off x="25" y="3266350"/>
            <a:ext cx="8869800" cy="446400"/>
          </a:xfrm>
          <a:prstGeom prst="rect">
            <a:avLst/>
          </a:prstGeom>
        </p:spPr>
        <p:txBody>
          <a:bodyPr spcFirstLastPara="1" wrap="square" lIns="1463025" tIns="0" rIns="457200" bIns="0" anchor="ctr" anchorCtr="0">
            <a:noAutofit/>
          </a:bodyPr>
          <a:lstStyle/>
          <a:p>
            <a:pPr marL="0" lvl="0" indent="0" algn="l" rtl="0">
              <a:spcBef>
                <a:spcPts val="0"/>
              </a:spcBef>
              <a:spcAft>
                <a:spcPts val="0"/>
              </a:spcAft>
              <a:buNone/>
            </a:pPr>
            <a:r>
              <a:rPr lang="en" sz="1800">
                <a:latin typeface="Roboto Light"/>
                <a:ea typeface="Roboto Light"/>
                <a:cs typeface="Roboto Light"/>
                <a:sym typeface="Roboto Light"/>
              </a:rPr>
              <a:t>Identify the spike in locked users. </a:t>
            </a:r>
            <a:endParaRPr sz="1800">
              <a:latin typeface="Roboto Light"/>
              <a:ea typeface="Roboto Light"/>
              <a:cs typeface="Roboto Light"/>
              <a:sym typeface="Roboto Light"/>
            </a:endParaRPr>
          </a:p>
        </p:txBody>
      </p:sp>
      <p:sp>
        <p:nvSpPr>
          <p:cNvPr id="2635" name="Google Shape;2635;p170"/>
          <p:cNvSpPr txBox="1">
            <a:spLocks noGrp="1"/>
          </p:cNvSpPr>
          <p:nvPr>
            <p:ph type="subTitle" idx="8"/>
          </p:nvPr>
        </p:nvSpPr>
        <p:spPr>
          <a:xfrm>
            <a:off x="-50" y="3788975"/>
            <a:ext cx="8869800" cy="446400"/>
          </a:xfrm>
          <a:prstGeom prst="rect">
            <a:avLst/>
          </a:prstGeom>
        </p:spPr>
        <p:txBody>
          <a:bodyPr spcFirstLastPara="1" wrap="square" lIns="1463025" tIns="0" rIns="457200" bIns="0" anchor="ctr" anchorCtr="0">
            <a:noAutofit/>
          </a:bodyPr>
          <a:lstStyle/>
          <a:p>
            <a:pPr marL="0" lvl="0" indent="0" algn="l" rtl="0">
              <a:spcBef>
                <a:spcPts val="0"/>
              </a:spcBef>
              <a:spcAft>
                <a:spcPts val="0"/>
              </a:spcAft>
              <a:buNone/>
            </a:pPr>
            <a:r>
              <a:rPr lang="en" sz="1800">
                <a:latin typeface="Roboto Light"/>
                <a:ea typeface="Roboto Light"/>
                <a:cs typeface="Roboto Light"/>
                <a:sym typeface="Roboto Light"/>
              </a:rPr>
              <a:t>Identify the baseline of normal activity. </a:t>
            </a:r>
            <a:endParaRPr sz="1800">
              <a:latin typeface="Roboto Light"/>
              <a:ea typeface="Roboto Light"/>
              <a:cs typeface="Roboto Light"/>
              <a:sym typeface="Roboto Light"/>
            </a:endParaRPr>
          </a:p>
        </p:txBody>
      </p:sp>
      <p:sp>
        <p:nvSpPr>
          <p:cNvPr id="2636" name="Google Shape;2636;p170"/>
          <p:cNvSpPr txBox="1">
            <a:spLocks noGrp="1"/>
          </p:cNvSpPr>
          <p:nvPr>
            <p:ph type="subTitle" idx="9"/>
          </p:nvPr>
        </p:nvSpPr>
        <p:spPr>
          <a:xfrm>
            <a:off x="25" y="4337125"/>
            <a:ext cx="8869800" cy="446400"/>
          </a:xfrm>
          <a:prstGeom prst="rect">
            <a:avLst/>
          </a:prstGeom>
        </p:spPr>
        <p:txBody>
          <a:bodyPr spcFirstLastPara="1" wrap="square" lIns="1463025" tIns="0" rIns="457200" bIns="0" anchor="ctr" anchorCtr="0">
            <a:noAutofit/>
          </a:bodyPr>
          <a:lstStyle/>
          <a:p>
            <a:pPr marL="0" lvl="0" indent="0" algn="l" rtl="0">
              <a:spcBef>
                <a:spcPts val="0"/>
              </a:spcBef>
              <a:spcAft>
                <a:spcPts val="0"/>
              </a:spcAft>
              <a:buNone/>
            </a:pPr>
            <a:r>
              <a:rPr lang="en" sz="1800">
                <a:latin typeface="Roboto Light"/>
                <a:ea typeface="Roboto Light"/>
                <a:cs typeface="Roboto Light"/>
                <a:sym typeface="Roboto Light"/>
              </a:rPr>
              <a:t>Determine a threshold for an alert. </a:t>
            </a:r>
            <a:endParaRPr sz="1800">
              <a:latin typeface="Roboto Light"/>
              <a:ea typeface="Roboto Light"/>
              <a:cs typeface="Roboto Light"/>
              <a:sym typeface="Roboto Light"/>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2640"/>
        <p:cNvGrpSpPr/>
        <p:nvPr/>
      </p:nvGrpSpPr>
      <p:grpSpPr>
        <a:xfrm>
          <a:off x="0" y="0"/>
          <a:ext cx="0" cy="0"/>
          <a:chOff x="0" y="0"/>
          <a:chExt cx="0" cy="0"/>
        </a:xfrm>
      </p:grpSpPr>
      <p:sp>
        <p:nvSpPr>
          <p:cNvPr id="2641" name="Google Shape;2641;p17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68</a:t>
            </a:fld>
            <a:endParaRPr/>
          </a:p>
        </p:txBody>
      </p:sp>
      <p:sp>
        <p:nvSpPr>
          <p:cNvPr id="2642" name="Google Shape;2642;p171"/>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pic>
        <p:nvPicPr>
          <p:cNvPr id="2643" name="Google Shape;2643;p171"/>
          <p:cNvPicPr preferRelativeResize="0"/>
          <p:nvPr/>
        </p:nvPicPr>
        <p:blipFill>
          <a:blip r:embed="rId3">
            <a:alphaModFix/>
          </a:blip>
          <a:stretch>
            <a:fillRect/>
          </a:stretch>
        </p:blipFill>
        <p:spPr>
          <a:xfrm>
            <a:off x="1019725" y="1730225"/>
            <a:ext cx="1444550" cy="1444550"/>
          </a:xfrm>
          <a:prstGeom prst="rect">
            <a:avLst/>
          </a:prstGeom>
          <a:noFill/>
          <a:ln>
            <a:noFill/>
          </a:ln>
        </p:spPr>
      </p:pic>
      <p:sp>
        <p:nvSpPr>
          <p:cNvPr id="2644" name="Google Shape;2644;p171"/>
          <p:cNvSpPr txBox="1"/>
          <p:nvPr/>
        </p:nvSpPr>
        <p:spPr>
          <a:xfrm>
            <a:off x="2464275" y="1455000"/>
            <a:ext cx="6029700" cy="223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latin typeface="Roboto Light"/>
                <a:ea typeface="Roboto Light"/>
                <a:cs typeface="Roboto Light"/>
                <a:sym typeface="Roboto Light"/>
              </a:rPr>
              <a:t>The preceding demo was only </a:t>
            </a:r>
            <a:r>
              <a:rPr lang="en" sz="2400" i="1">
                <a:latin typeface="Roboto Light"/>
                <a:ea typeface="Roboto Light"/>
                <a:cs typeface="Roboto Light"/>
                <a:sym typeface="Roboto Light"/>
              </a:rPr>
              <a:t>a</a:t>
            </a:r>
            <a:r>
              <a:rPr lang="en" sz="2400">
                <a:latin typeface="Roboto Light"/>
                <a:ea typeface="Roboto Light"/>
                <a:cs typeface="Roboto Light"/>
                <a:sym typeface="Roboto Light"/>
              </a:rPr>
              <a:t> </a:t>
            </a:r>
            <a:r>
              <a:rPr lang="en" sz="2400" i="1">
                <a:latin typeface="Roboto Light"/>
                <a:ea typeface="Roboto Light"/>
                <a:cs typeface="Roboto Light"/>
                <a:sym typeface="Roboto Light"/>
              </a:rPr>
              <a:t>15 minute snippet</a:t>
            </a:r>
            <a:r>
              <a:rPr lang="en" sz="2400">
                <a:latin typeface="Roboto Light"/>
                <a:ea typeface="Roboto Light"/>
                <a:cs typeface="Roboto Light"/>
                <a:sym typeface="Roboto Light"/>
              </a:rPr>
              <a:t> of a Windows event log during a brute force attack.  </a:t>
            </a:r>
            <a:endParaRPr sz="2400">
              <a:latin typeface="Roboto Light"/>
              <a:ea typeface="Roboto Light"/>
              <a:cs typeface="Roboto Light"/>
              <a:sym typeface="Roboto Light"/>
            </a:endParaRPr>
          </a:p>
          <a:p>
            <a:pPr marL="0" lvl="0" indent="0" algn="l" rtl="0">
              <a:spcBef>
                <a:spcPts val="0"/>
              </a:spcBef>
              <a:spcAft>
                <a:spcPts val="0"/>
              </a:spcAft>
              <a:buNone/>
            </a:pPr>
            <a:endParaRPr sz="2400">
              <a:latin typeface="Roboto Light"/>
              <a:ea typeface="Roboto Light"/>
              <a:cs typeface="Roboto Light"/>
              <a:sym typeface="Roboto Light"/>
            </a:endParaRPr>
          </a:p>
          <a:p>
            <a:pPr marL="0" lvl="0" indent="0" algn="l" rtl="0">
              <a:spcBef>
                <a:spcPts val="0"/>
              </a:spcBef>
              <a:spcAft>
                <a:spcPts val="0"/>
              </a:spcAft>
              <a:buNone/>
            </a:pPr>
            <a:r>
              <a:rPr lang="en" sz="2400">
                <a:latin typeface="Roboto Light"/>
                <a:ea typeface="Roboto Light"/>
                <a:cs typeface="Roboto Light"/>
                <a:sym typeface="Roboto Light"/>
              </a:rPr>
              <a:t>Realistically, we would need to look at </a:t>
            </a:r>
            <a:r>
              <a:rPr lang="en" sz="2400" i="1">
                <a:latin typeface="Roboto Light"/>
                <a:ea typeface="Roboto Light"/>
                <a:cs typeface="Roboto Light"/>
                <a:sym typeface="Roboto Light"/>
              </a:rPr>
              <a:t>a much larger set of historical data</a:t>
            </a:r>
            <a:r>
              <a:rPr lang="en" sz="2400">
                <a:latin typeface="Roboto Light"/>
                <a:ea typeface="Roboto Light"/>
                <a:cs typeface="Roboto Light"/>
                <a:sym typeface="Roboto Light"/>
              </a:rPr>
              <a:t> in order to acquire an accurate baseline. </a:t>
            </a:r>
            <a:endParaRPr sz="2400">
              <a:latin typeface="Roboto Light"/>
              <a:ea typeface="Roboto Light"/>
              <a:cs typeface="Roboto Light"/>
              <a:sym typeface="Roboto Light"/>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2648"/>
        <p:cNvGrpSpPr/>
        <p:nvPr/>
      </p:nvGrpSpPr>
      <p:grpSpPr>
        <a:xfrm>
          <a:off x="0" y="0"/>
          <a:ext cx="0" cy="0"/>
          <a:chOff x="0" y="0"/>
          <a:chExt cx="0" cy="0"/>
        </a:xfrm>
      </p:grpSpPr>
      <p:sp>
        <p:nvSpPr>
          <p:cNvPr id="2649" name="Google Shape;2649;p172"/>
          <p:cNvSpPr txBox="1">
            <a:spLocks noGrp="1"/>
          </p:cNvSpPr>
          <p:nvPr>
            <p:ph type="title"/>
          </p:nvPr>
        </p:nvSpPr>
        <p:spPr>
          <a:xfrm>
            <a:off x="-101100" y="4234600"/>
            <a:ext cx="8970300" cy="634500"/>
          </a:xfrm>
          <a:prstGeom prst="rect">
            <a:avLst/>
          </a:prstGeom>
        </p:spPr>
        <p:txBody>
          <a:bodyPr spcFirstLastPara="1" wrap="square" lIns="457200" tIns="9125" rIns="1005825" bIns="0" anchor="t" anchorCtr="0">
            <a:noAutofit/>
          </a:bodyPr>
          <a:lstStyle/>
          <a:p>
            <a:pPr marL="0" lvl="0" indent="0" algn="r" rtl="0">
              <a:spcBef>
                <a:spcPts val="0"/>
              </a:spcBef>
              <a:spcAft>
                <a:spcPts val="0"/>
              </a:spcAft>
              <a:buNone/>
            </a:pPr>
            <a:r>
              <a:rPr lang="en"/>
              <a:t>10 Minutes</a:t>
            </a:r>
            <a:endParaRPr/>
          </a:p>
        </p:txBody>
      </p:sp>
      <p:sp>
        <p:nvSpPr>
          <p:cNvPr id="2650" name="Google Shape;2650;p17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69</a:t>
            </a:fld>
            <a:endParaRPr/>
          </a:p>
        </p:txBody>
      </p:sp>
      <p:sp>
        <p:nvSpPr>
          <p:cNvPr id="2651" name="Google Shape;2651;p172"/>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652" name="Google Shape;2652;p172"/>
          <p:cNvSpPr txBox="1">
            <a:spLocks noGrp="1"/>
          </p:cNvSpPr>
          <p:nvPr>
            <p:ph type="title" idx="2"/>
          </p:nvPr>
        </p:nvSpPr>
        <p:spPr>
          <a:xfrm>
            <a:off x="273900" y="865925"/>
            <a:ext cx="8595300" cy="2941200"/>
          </a:xfrm>
          <a:prstGeom prst="rect">
            <a:avLst/>
          </a:prstGeom>
        </p:spPr>
        <p:txBody>
          <a:bodyPr spcFirstLastPara="1" wrap="square" lIns="2560300" tIns="0" rIns="457200" bIns="457200" anchor="t" anchorCtr="0">
            <a:noAutofit/>
          </a:bodyPr>
          <a:lstStyle/>
          <a:p>
            <a:pPr marL="0" lvl="0" indent="0" algn="l" rtl="0">
              <a:spcBef>
                <a:spcPts val="0"/>
              </a:spcBef>
              <a:spcAft>
                <a:spcPts val="0"/>
              </a:spcAft>
              <a:buNone/>
            </a:pPr>
            <a:r>
              <a:rPr lang="en"/>
              <a:t>Student Activity: </a:t>
            </a:r>
            <a:r>
              <a:rPr lang="en">
                <a:latin typeface="Roboto Light"/>
                <a:ea typeface="Roboto Light"/>
                <a:cs typeface="Roboto Light"/>
                <a:sym typeface="Roboto Light"/>
              </a:rPr>
              <a:t>Alert Fatigue</a:t>
            </a:r>
            <a:endParaRPr>
              <a:latin typeface="Roboto Light"/>
              <a:ea typeface="Roboto Light"/>
              <a:cs typeface="Roboto Light"/>
              <a:sym typeface="Roboto Light"/>
            </a:endParaRPr>
          </a:p>
          <a:p>
            <a:pPr marL="0" lvl="0" indent="0" algn="l" rtl="0">
              <a:spcBef>
                <a:spcPts val="0"/>
              </a:spcBef>
              <a:spcAft>
                <a:spcPts val="0"/>
              </a:spcAft>
              <a:buNone/>
            </a:pPr>
            <a:endParaRPr>
              <a:latin typeface="Roboto Light"/>
              <a:ea typeface="Roboto Light"/>
              <a:cs typeface="Roboto Light"/>
              <a:sym typeface="Roboto Light"/>
            </a:endParaRPr>
          </a:p>
          <a:p>
            <a:pPr marL="0" lvl="0" indent="0" algn="l" rtl="0">
              <a:spcBef>
                <a:spcPts val="0"/>
              </a:spcBef>
              <a:spcAft>
                <a:spcPts val="0"/>
              </a:spcAft>
              <a:buNone/>
            </a:pPr>
            <a:r>
              <a:rPr lang="en" sz="1800">
                <a:latin typeface="Roboto Light"/>
                <a:ea typeface="Roboto Light"/>
                <a:cs typeface="Roboto Light"/>
                <a:sym typeface="Roboto Light"/>
              </a:rPr>
              <a:t>In this activity, you will read an article on a major security concern called </a:t>
            </a:r>
            <a:r>
              <a:rPr lang="en" sz="1800"/>
              <a:t>alert fatigue</a:t>
            </a:r>
            <a:r>
              <a:rPr lang="en" sz="1800">
                <a:latin typeface="Roboto Light"/>
                <a:ea typeface="Roboto Light"/>
                <a:cs typeface="Roboto Light"/>
                <a:sym typeface="Roboto Light"/>
              </a:rPr>
              <a:t> and then answer the provided questions. </a:t>
            </a:r>
            <a:endParaRPr sz="1800">
              <a:latin typeface="Roboto Light"/>
              <a:ea typeface="Roboto Light"/>
              <a:cs typeface="Roboto Light"/>
              <a:sym typeface="Roboto Light"/>
            </a:endParaRPr>
          </a:p>
          <a:p>
            <a:pPr marL="0" lvl="0" indent="0" algn="l" rtl="0">
              <a:spcBef>
                <a:spcPts val="0"/>
              </a:spcBef>
              <a:spcAft>
                <a:spcPts val="0"/>
              </a:spcAft>
              <a:buNone/>
            </a:pPr>
            <a:endParaRPr sz="1800">
              <a:latin typeface="Roboto Light"/>
              <a:ea typeface="Roboto Light"/>
              <a:cs typeface="Roboto Light"/>
              <a:sym typeface="Roboto Light"/>
            </a:endParaRPr>
          </a:p>
          <a:p>
            <a:pPr marL="0" lvl="0" indent="0" algn="l" rtl="0">
              <a:spcBef>
                <a:spcPts val="0"/>
              </a:spcBef>
              <a:spcAft>
                <a:spcPts val="0"/>
              </a:spcAft>
              <a:buNone/>
            </a:pPr>
            <a:endParaRPr sz="1800">
              <a:latin typeface="Roboto Light"/>
              <a:ea typeface="Roboto Light"/>
              <a:cs typeface="Roboto Light"/>
              <a:sym typeface="Roboto Light"/>
            </a:endParaRPr>
          </a:p>
          <a:p>
            <a:pPr marL="0" lvl="0" indent="0" algn="l" rtl="0">
              <a:spcBef>
                <a:spcPts val="0"/>
              </a:spcBef>
              <a:spcAft>
                <a:spcPts val="0"/>
              </a:spcAft>
              <a:buNone/>
            </a:pPr>
            <a:endParaRPr sz="1800">
              <a:latin typeface="Roboto Light"/>
              <a:ea typeface="Roboto Light"/>
              <a:cs typeface="Roboto Light"/>
              <a:sym typeface="Roboto Light"/>
            </a:endParaRPr>
          </a:p>
          <a:p>
            <a:pPr marL="0" lvl="0" indent="0" algn="l" rtl="0">
              <a:spcBef>
                <a:spcPts val="0"/>
              </a:spcBef>
              <a:spcAft>
                <a:spcPts val="0"/>
              </a:spcAft>
              <a:buNone/>
            </a:pPr>
            <a:r>
              <a:rPr lang="en"/>
              <a:t>Instructions sent via Slack.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081"/>
        <p:cNvGrpSpPr/>
        <p:nvPr/>
      </p:nvGrpSpPr>
      <p:grpSpPr>
        <a:xfrm>
          <a:off x="0" y="0"/>
          <a:ext cx="0" cy="0"/>
          <a:chOff x="0" y="0"/>
          <a:chExt cx="0" cy="0"/>
        </a:xfrm>
      </p:grpSpPr>
      <p:sp>
        <p:nvSpPr>
          <p:cNvPr id="2082" name="Google Shape;2082;p109"/>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lnSpc>
                <a:spcPct val="100000"/>
              </a:lnSpc>
              <a:spcBef>
                <a:spcPts val="300"/>
              </a:spcBef>
              <a:spcAft>
                <a:spcPts val="0"/>
              </a:spcAft>
              <a:buNone/>
            </a:pPr>
            <a:r>
              <a:rPr lang="en">
                <a:solidFill>
                  <a:srgbClr val="24292E"/>
                </a:solidFill>
              </a:rPr>
              <a:t>Execute the following searches and explain why you are conducting each investigation and what is returned in the search events.</a:t>
            </a:r>
            <a:endParaRPr>
              <a:solidFill>
                <a:srgbClr val="24292E"/>
              </a:solidFill>
            </a:endParaRPr>
          </a:p>
          <a:p>
            <a:pPr marL="0" lvl="0" indent="0" algn="l" rtl="0">
              <a:spcBef>
                <a:spcPts val="1200"/>
              </a:spcBef>
              <a:spcAft>
                <a:spcPts val="0"/>
              </a:spcAft>
              <a:buNone/>
            </a:pPr>
            <a:endParaRPr/>
          </a:p>
        </p:txBody>
      </p:sp>
      <p:sp>
        <p:nvSpPr>
          <p:cNvPr id="2083" name="Google Shape;2083;p10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7</a:t>
            </a:fld>
            <a:endParaRPr/>
          </a:p>
        </p:txBody>
      </p:sp>
      <p:sp>
        <p:nvSpPr>
          <p:cNvPr id="2084" name="Google Shape;2084;p109"/>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085" name="Google Shape;2085;p109"/>
          <p:cNvSpPr txBox="1">
            <a:spLocks noGrp="1"/>
          </p:cNvSpPr>
          <p:nvPr>
            <p:ph type="body" idx="3"/>
          </p:nvPr>
        </p:nvSpPr>
        <p:spPr>
          <a:xfrm>
            <a:off x="175" y="1535650"/>
            <a:ext cx="9144000" cy="3370800"/>
          </a:xfrm>
          <a:prstGeom prst="rect">
            <a:avLst/>
          </a:prstGeom>
        </p:spPr>
        <p:txBody>
          <a:bodyPr spcFirstLastPara="1" wrap="square" lIns="457200" tIns="0" rIns="457200" bIns="914400" anchor="t" anchorCtr="0">
            <a:noAutofit/>
          </a:bodyPr>
          <a:lstStyle/>
          <a:p>
            <a:pPr marL="0" lvl="0" indent="0" algn="l" rtl="0">
              <a:spcBef>
                <a:spcPts val="0"/>
              </a:spcBef>
              <a:spcAft>
                <a:spcPts val="0"/>
              </a:spcAft>
              <a:buNone/>
            </a:pPr>
            <a:r>
              <a:rPr lang="en" sz="1600" b="1">
                <a:solidFill>
                  <a:srgbClr val="24292E"/>
                </a:solidFill>
                <a:latin typeface="Roboto Mono"/>
                <a:ea typeface="Roboto Mono"/>
                <a:cs typeface="Roboto Mono"/>
                <a:sym typeface="Roboto Mono"/>
              </a:rPr>
              <a:t>2. host=quiz source=*mailsv/secure.log failed password</a:t>
            </a:r>
            <a:endParaRPr sz="1600" b="1">
              <a:solidFill>
                <a:srgbClr val="24292E"/>
              </a:solidFill>
              <a:latin typeface="Roboto Mono"/>
              <a:ea typeface="Roboto Mono"/>
              <a:cs typeface="Roboto Mono"/>
              <a:sym typeface="Roboto Mono"/>
            </a:endParaRPr>
          </a:p>
          <a:p>
            <a:pPr marL="0" lvl="0" indent="0" algn="l" rtl="0">
              <a:spcBef>
                <a:spcPts val="800"/>
              </a:spcBef>
              <a:spcAft>
                <a:spcPts val="800"/>
              </a:spcAft>
              <a:buNone/>
            </a:pPr>
            <a:endParaRPr sz="1600">
              <a:solidFill>
                <a:srgbClr val="24292E"/>
              </a:solidFill>
            </a:endParaRPr>
          </a:p>
        </p:txBody>
      </p:sp>
      <p:sp>
        <p:nvSpPr>
          <p:cNvPr id="2086" name="Google Shape;2086;p109"/>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Warm-Up Review </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2656"/>
        <p:cNvGrpSpPr/>
        <p:nvPr/>
      </p:nvGrpSpPr>
      <p:grpSpPr>
        <a:xfrm>
          <a:off x="0" y="0"/>
          <a:ext cx="0" cy="0"/>
          <a:chOff x="0" y="0"/>
          <a:chExt cx="0" cy="0"/>
        </a:xfrm>
      </p:grpSpPr>
      <p:sp>
        <p:nvSpPr>
          <p:cNvPr id="2657" name="Google Shape;2657;p17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70</a:t>
            </a:fld>
            <a:endParaRPr/>
          </a:p>
        </p:txBody>
      </p:sp>
      <p:sp>
        <p:nvSpPr>
          <p:cNvPr id="2658" name="Google Shape;2658;p173"/>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659" name="Google Shape;2659;p173"/>
          <p:cNvSpPr txBox="1"/>
          <p:nvPr/>
        </p:nvSpPr>
        <p:spPr>
          <a:xfrm>
            <a:off x="2626800" y="3691150"/>
            <a:ext cx="3890400" cy="65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990000"/>
                </a:solidFill>
                <a:latin typeface="Roboto Mono"/>
                <a:ea typeface="Roboto Mono"/>
                <a:cs typeface="Roboto Mono"/>
                <a:sym typeface="Roboto Mono"/>
              </a:rPr>
              <a:t>Alert Fatigue</a:t>
            </a:r>
            <a:endParaRPr sz="2400">
              <a:solidFill>
                <a:srgbClr val="990000"/>
              </a:solidFill>
              <a:latin typeface="Roboto Mono"/>
              <a:ea typeface="Roboto Mono"/>
              <a:cs typeface="Roboto Mono"/>
              <a:sym typeface="Roboto Mono"/>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2663"/>
        <p:cNvGrpSpPr/>
        <p:nvPr/>
      </p:nvGrpSpPr>
      <p:grpSpPr>
        <a:xfrm>
          <a:off x="0" y="0"/>
          <a:ext cx="0" cy="0"/>
          <a:chOff x="0" y="0"/>
          <a:chExt cx="0" cy="0"/>
        </a:xfrm>
      </p:grpSpPr>
      <p:sp>
        <p:nvSpPr>
          <p:cNvPr id="2664" name="Google Shape;2664;p174"/>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Alert Fatigue Review</a:t>
            </a:r>
            <a:endParaRPr/>
          </a:p>
        </p:txBody>
      </p:sp>
      <p:sp>
        <p:nvSpPr>
          <p:cNvPr id="2665" name="Google Shape;2665;p17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71</a:t>
            </a:fld>
            <a:endParaRPr/>
          </a:p>
        </p:txBody>
      </p:sp>
      <p:sp>
        <p:nvSpPr>
          <p:cNvPr id="2666" name="Google Shape;2666;p174"/>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667" name="Google Shape;2667;p174"/>
          <p:cNvSpPr txBox="1">
            <a:spLocks noGrp="1"/>
          </p:cNvSpPr>
          <p:nvPr>
            <p:ph type="body" idx="3"/>
          </p:nvPr>
        </p:nvSpPr>
        <p:spPr>
          <a:xfrm>
            <a:off x="175" y="726925"/>
            <a:ext cx="9144000" cy="4179600"/>
          </a:xfrm>
          <a:prstGeom prst="rect">
            <a:avLst/>
          </a:prstGeom>
        </p:spPr>
        <p:txBody>
          <a:bodyPr spcFirstLastPara="1" wrap="square" lIns="457200" tIns="0" rIns="457200" bIns="914400" anchor="t" anchorCtr="0">
            <a:noAutofit/>
          </a:bodyPr>
          <a:lstStyle/>
          <a:p>
            <a:pPr marL="0" lvl="0" indent="0" algn="l" rtl="0">
              <a:lnSpc>
                <a:spcPct val="113000"/>
              </a:lnSpc>
              <a:spcBef>
                <a:spcPts val="800"/>
              </a:spcBef>
              <a:spcAft>
                <a:spcPts val="0"/>
              </a:spcAft>
              <a:buNone/>
            </a:pPr>
            <a:r>
              <a:rPr lang="en" sz="1800">
                <a:solidFill>
                  <a:srgbClr val="24292E"/>
                </a:solidFill>
              </a:rPr>
              <a:t>1. Define alert fatigue.</a:t>
            </a:r>
            <a:br>
              <a:rPr lang="en" sz="1800">
                <a:solidFill>
                  <a:srgbClr val="24292E"/>
                </a:solidFill>
              </a:rPr>
            </a:br>
            <a:endParaRPr sz="1800">
              <a:solidFill>
                <a:srgbClr val="24292E"/>
              </a:solidFill>
            </a:endParaRPr>
          </a:p>
          <a:p>
            <a:pPr marL="0" lvl="0" indent="0" algn="l" rtl="0">
              <a:lnSpc>
                <a:spcPct val="113000"/>
              </a:lnSpc>
              <a:spcBef>
                <a:spcPts val="800"/>
              </a:spcBef>
              <a:spcAft>
                <a:spcPts val="0"/>
              </a:spcAft>
              <a:buNone/>
            </a:pPr>
            <a:endParaRPr sz="1800">
              <a:solidFill>
                <a:srgbClr val="24292E"/>
              </a:solidFill>
              <a:latin typeface="Roboto Light"/>
              <a:ea typeface="Roboto Light"/>
              <a:cs typeface="Roboto Light"/>
              <a:sym typeface="Roboto Light"/>
            </a:endParaRPr>
          </a:p>
          <a:p>
            <a:pPr marL="0" lvl="0" indent="0" algn="l" rtl="0">
              <a:lnSpc>
                <a:spcPct val="113000"/>
              </a:lnSpc>
              <a:spcBef>
                <a:spcPts val="800"/>
              </a:spcBef>
              <a:spcAft>
                <a:spcPts val="0"/>
              </a:spcAft>
              <a:buNone/>
            </a:pPr>
            <a:endParaRPr sz="1800">
              <a:solidFill>
                <a:srgbClr val="24292E"/>
              </a:solidFill>
              <a:latin typeface="Roboto Light"/>
              <a:ea typeface="Roboto Light"/>
              <a:cs typeface="Roboto Light"/>
              <a:sym typeface="Roboto Light"/>
            </a:endParaRPr>
          </a:p>
          <a:p>
            <a:pPr marL="0" lvl="0" indent="0" algn="l" rtl="0">
              <a:lnSpc>
                <a:spcPct val="113000"/>
              </a:lnSpc>
              <a:spcBef>
                <a:spcPts val="800"/>
              </a:spcBef>
              <a:spcAft>
                <a:spcPts val="0"/>
              </a:spcAft>
              <a:buClr>
                <a:schemeClr val="dk1"/>
              </a:buClr>
              <a:buSzPts val="1100"/>
              <a:buFont typeface="Arial"/>
              <a:buNone/>
            </a:pPr>
            <a:endParaRPr sz="1800">
              <a:solidFill>
                <a:srgbClr val="24292E"/>
              </a:solidFill>
              <a:latin typeface="Roboto Light"/>
              <a:ea typeface="Roboto Light"/>
              <a:cs typeface="Roboto Light"/>
              <a:sym typeface="Roboto Light"/>
            </a:endParaRPr>
          </a:p>
          <a:p>
            <a:pPr marL="0" lvl="0" indent="0" algn="l" rtl="0">
              <a:lnSpc>
                <a:spcPct val="113000"/>
              </a:lnSpc>
              <a:spcBef>
                <a:spcPts val="800"/>
              </a:spcBef>
              <a:spcAft>
                <a:spcPts val="0"/>
              </a:spcAft>
              <a:buNone/>
            </a:pPr>
            <a:r>
              <a:rPr lang="en" sz="1800">
                <a:solidFill>
                  <a:srgbClr val="24292E"/>
                </a:solidFill>
              </a:rPr>
              <a:t>2. Identify one concerning takeaway from this article.</a:t>
            </a:r>
            <a:endParaRPr sz="1800">
              <a:solidFill>
                <a:srgbClr val="24292E"/>
              </a:solidFill>
            </a:endParaRPr>
          </a:p>
          <a:p>
            <a:pPr marL="0" lvl="0" indent="0" algn="l" rtl="0">
              <a:lnSpc>
                <a:spcPct val="113000"/>
              </a:lnSpc>
              <a:spcBef>
                <a:spcPts val="800"/>
              </a:spcBef>
              <a:spcAft>
                <a:spcPts val="800"/>
              </a:spcAft>
              <a:buClr>
                <a:schemeClr val="dk1"/>
              </a:buClr>
              <a:buSzPts val="1100"/>
              <a:buFont typeface="Arial"/>
              <a:buNone/>
            </a:pPr>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2671"/>
        <p:cNvGrpSpPr/>
        <p:nvPr/>
      </p:nvGrpSpPr>
      <p:grpSpPr>
        <a:xfrm>
          <a:off x="0" y="0"/>
          <a:ext cx="0" cy="0"/>
          <a:chOff x="0" y="0"/>
          <a:chExt cx="0" cy="0"/>
        </a:xfrm>
      </p:grpSpPr>
      <p:sp>
        <p:nvSpPr>
          <p:cNvPr id="2672" name="Google Shape;2672;p175"/>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Alert Fatigue Review</a:t>
            </a:r>
            <a:endParaRPr/>
          </a:p>
        </p:txBody>
      </p:sp>
      <p:sp>
        <p:nvSpPr>
          <p:cNvPr id="2673" name="Google Shape;2673;p17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72</a:t>
            </a:fld>
            <a:endParaRPr/>
          </a:p>
        </p:txBody>
      </p:sp>
      <p:sp>
        <p:nvSpPr>
          <p:cNvPr id="2674" name="Google Shape;2674;p175"/>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675" name="Google Shape;2675;p175"/>
          <p:cNvSpPr txBox="1">
            <a:spLocks noGrp="1"/>
          </p:cNvSpPr>
          <p:nvPr>
            <p:ph type="body" idx="3"/>
          </p:nvPr>
        </p:nvSpPr>
        <p:spPr>
          <a:xfrm>
            <a:off x="175" y="726925"/>
            <a:ext cx="9144000" cy="4179600"/>
          </a:xfrm>
          <a:prstGeom prst="rect">
            <a:avLst/>
          </a:prstGeom>
        </p:spPr>
        <p:txBody>
          <a:bodyPr spcFirstLastPara="1" wrap="square" lIns="457200" tIns="0" rIns="457200" bIns="914400" anchor="t" anchorCtr="0">
            <a:noAutofit/>
          </a:bodyPr>
          <a:lstStyle/>
          <a:p>
            <a:pPr marL="0" lvl="0" indent="0" algn="l" rtl="0">
              <a:lnSpc>
                <a:spcPct val="113000"/>
              </a:lnSpc>
              <a:spcBef>
                <a:spcPts val="800"/>
              </a:spcBef>
              <a:spcAft>
                <a:spcPts val="0"/>
              </a:spcAft>
              <a:buNone/>
            </a:pPr>
            <a:r>
              <a:rPr lang="en" sz="1800">
                <a:solidFill>
                  <a:srgbClr val="24292E"/>
                </a:solidFill>
              </a:rPr>
              <a:t>1. Define alert fatigue.</a:t>
            </a:r>
            <a:br>
              <a:rPr lang="en" sz="1800">
                <a:solidFill>
                  <a:srgbClr val="24292E"/>
                </a:solidFill>
              </a:rPr>
            </a:br>
            <a:endParaRPr sz="1800">
              <a:solidFill>
                <a:srgbClr val="24292E"/>
              </a:solidFill>
            </a:endParaRPr>
          </a:p>
          <a:p>
            <a:pPr marL="0" lvl="0" indent="0" algn="l" rtl="0">
              <a:lnSpc>
                <a:spcPct val="113000"/>
              </a:lnSpc>
              <a:spcBef>
                <a:spcPts val="800"/>
              </a:spcBef>
              <a:spcAft>
                <a:spcPts val="0"/>
              </a:spcAft>
              <a:buNone/>
            </a:pPr>
            <a:r>
              <a:rPr lang="en" sz="1800">
                <a:solidFill>
                  <a:srgbClr val="24292E"/>
                </a:solidFill>
                <a:highlight>
                  <a:srgbClr val="FFFF00"/>
                </a:highlight>
              </a:rPr>
              <a:t>Alert fatigue occurs when one is exposed to such a large number of frequent alerts that they become desensitized to them. </a:t>
            </a:r>
            <a:endParaRPr sz="1800">
              <a:solidFill>
                <a:srgbClr val="24292E"/>
              </a:solidFill>
              <a:highlight>
                <a:srgbClr val="FFFF00"/>
              </a:highlight>
            </a:endParaRPr>
          </a:p>
          <a:p>
            <a:pPr marL="0" lvl="0" indent="0" algn="l" rtl="0">
              <a:lnSpc>
                <a:spcPct val="113000"/>
              </a:lnSpc>
              <a:spcBef>
                <a:spcPts val="800"/>
              </a:spcBef>
              <a:spcAft>
                <a:spcPts val="0"/>
              </a:spcAft>
              <a:buNone/>
            </a:pPr>
            <a:endParaRPr sz="1800">
              <a:solidFill>
                <a:srgbClr val="24292E"/>
              </a:solidFill>
            </a:endParaRPr>
          </a:p>
          <a:p>
            <a:pPr marL="0" lvl="0" indent="0" algn="l" rtl="0">
              <a:lnSpc>
                <a:spcPct val="113000"/>
              </a:lnSpc>
              <a:spcBef>
                <a:spcPts val="800"/>
              </a:spcBef>
              <a:spcAft>
                <a:spcPts val="0"/>
              </a:spcAft>
              <a:buNone/>
            </a:pPr>
            <a:r>
              <a:rPr lang="en" sz="1800">
                <a:solidFill>
                  <a:srgbClr val="24292E"/>
                </a:solidFill>
              </a:rPr>
              <a:t>2. Identify one concerning takeaway from this article.</a:t>
            </a:r>
            <a:endParaRPr sz="1800">
              <a:solidFill>
                <a:srgbClr val="24292E"/>
              </a:solidFill>
            </a:endParaRPr>
          </a:p>
          <a:p>
            <a:pPr marL="0" lvl="0" indent="0" algn="l" rtl="0">
              <a:lnSpc>
                <a:spcPct val="113000"/>
              </a:lnSpc>
              <a:spcBef>
                <a:spcPts val="800"/>
              </a:spcBef>
              <a:spcAft>
                <a:spcPts val="800"/>
              </a:spcAft>
              <a:buNone/>
            </a:pPr>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2679"/>
        <p:cNvGrpSpPr/>
        <p:nvPr/>
      </p:nvGrpSpPr>
      <p:grpSpPr>
        <a:xfrm>
          <a:off x="0" y="0"/>
          <a:ext cx="0" cy="0"/>
          <a:chOff x="0" y="0"/>
          <a:chExt cx="0" cy="0"/>
        </a:xfrm>
      </p:grpSpPr>
      <p:sp>
        <p:nvSpPr>
          <p:cNvPr id="2680" name="Google Shape;2680;p176"/>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Alert Fatigue Review</a:t>
            </a:r>
            <a:endParaRPr/>
          </a:p>
        </p:txBody>
      </p:sp>
      <p:sp>
        <p:nvSpPr>
          <p:cNvPr id="2681" name="Google Shape;2681;p17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73</a:t>
            </a:fld>
            <a:endParaRPr/>
          </a:p>
        </p:txBody>
      </p:sp>
      <p:sp>
        <p:nvSpPr>
          <p:cNvPr id="2682" name="Google Shape;2682;p176"/>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683" name="Google Shape;2683;p176"/>
          <p:cNvSpPr txBox="1">
            <a:spLocks noGrp="1"/>
          </p:cNvSpPr>
          <p:nvPr>
            <p:ph type="body" idx="3"/>
          </p:nvPr>
        </p:nvSpPr>
        <p:spPr>
          <a:xfrm>
            <a:off x="175" y="726925"/>
            <a:ext cx="9144000" cy="4179600"/>
          </a:xfrm>
          <a:prstGeom prst="rect">
            <a:avLst/>
          </a:prstGeom>
        </p:spPr>
        <p:txBody>
          <a:bodyPr spcFirstLastPara="1" wrap="square" lIns="457200" tIns="0" rIns="457200" bIns="914400" anchor="t" anchorCtr="0">
            <a:noAutofit/>
          </a:bodyPr>
          <a:lstStyle/>
          <a:p>
            <a:pPr marL="0" lvl="0" indent="0" algn="l" rtl="0">
              <a:lnSpc>
                <a:spcPct val="113000"/>
              </a:lnSpc>
              <a:spcBef>
                <a:spcPts val="800"/>
              </a:spcBef>
              <a:spcAft>
                <a:spcPts val="0"/>
              </a:spcAft>
              <a:buNone/>
            </a:pPr>
            <a:r>
              <a:rPr lang="en" sz="1800">
                <a:solidFill>
                  <a:srgbClr val="24292E"/>
                </a:solidFill>
              </a:rPr>
              <a:t>1. Define alert fatigue.</a:t>
            </a:r>
            <a:br>
              <a:rPr lang="en" sz="1800">
                <a:solidFill>
                  <a:srgbClr val="24292E"/>
                </a:solidFill>
              </a:rPr>
            </a:br>
            <a:endParaRPr sz="1800">
              <a:solidFill>
                <a:srgbClr val="24292E"/>
              </a:solidFill>
            </a:endParaRPr>
          </a:p>
          <a:p>
            <a:pPr marL="0" lvl="0" indent="0" algn="l" rtl="0">
              <a:lnSpc>
                <a:spcPct val="113000"/>
              </a:lnSpc>
              <a:spcBef>
                <a:spcPts val="800"/>
              </a:spcBef>
              <a:spcAft>
                <a:spcPts val="0"/>
              </a:spcAft>
              <a:buNone/>
            </a:pPr>
            <a:r>
              <a:rPr lang="en" sz="1800">
                <a:solidFill>
                  <a:srgbClr val="24292E"/>
                </a:solidFill>
                <a:highlight>
                  <a:srgbClr val="FFFF00"/>
                </a:highlight>
              </a:rPr>
              <a:t>Alert fatigue occurs when one is exposed to such a large number of frequent alerts that they become desensitized to them. </a:t>
            </a:r>
            <a:endParaRPr sz="1800">
              <a:solidFill>
                <a:srgbClr val="24292E"/>
              </a:solidFill>
              <a:highlight>
                <a:srgbClr val="FFFF00"/>
              </a:highlight>
            </a:endParaRPr>
          </a:p>
          <a:p>
            <a:pPr marL="0" lvl="0" indent="0" algn="l" rtl="0">
              <a:lnSpc>
                <a:spcPct val="113000"/>
              </a:lnSpc>
              <a:spcBef>
                <a:spcPts val="800"/>
              </a:spcBef>
              <a:spcAft>
                <a:spcPts val="0"/>
              </a:spcAft>
              <a:buNone/>
            </a:pPr>
            <a:endParaRPr sz="1800">
              <a:solidFill>
                <a:srgbClr val="24292E"/>
              </a:solidFill>
            </a:endParaRPr>
          </a:p>
          <a:p>
            <a:pPr marL="0" lvl="0" indent="0" algn="l" rtl="0">
              <a:lnSpc>
                <a:spcPct val="113000"/>
              </a:lnSpc>
              <a:spcBef>
                <a:spcPts val="800"/>
              </a:spcBef>
              <a:spcAft>
                <a:spcPts val="0"/>
              </a:spcAft>
              <a:buNone/>
            </a:pPr>
            <a:r>
              <a:rPr lang="en" sz="1800">
                <a:solidFill>
                  <a:srgbClr val="24292E"/>
                </a:solidFill>
              </a:rPr>
              <a:t>2. Identify one concerning takeaway from this article.</a:t>
            </a:r>
            <a:endParaRPr sz="1800">
              <a:solidFill>
                <a:srgbClr val="24292E"/>
              </a:solidFill>
            </a:endParaRPr>
          </a:p>
          <a:p>
            <a:pPr marL="0" lvl="0" indent="0" algn="l" rtl="0">
              <a:lnSpc>
                <a:spcPct val="113000"/>
              </a:lnSpc>
              <a:spcBef>
                <a:spcPts val="800"/>
              </a:spcBef>
              <a:spcAft>
                <a:spcPts val="0"/>
              </a:spcAft>
              <a:buNone/>
            </a:pPr>
            <a:endParaRPr sz="1800">
              <a:solidFill>
                <a:srgbClr val="24292E"/>
              </a:solidFill>
            </a:endParaRPr>
          </a:p>
          <a:p>
            <a:pPr marL="0" lvl="0" indent="0" algn="l" rtl="0">
              <a:lnSpc>
                <a:spcPct val="113000"/>
              </a:lnSpc>
              <a:spcBef>
                <a:spcPts val="800"/>
              </a:spcBef>
              <a:spcAft>
                <a:spcPts val="0"/>
              </a:spcAft>
              <a:buNone/>
            </a:pPr>
            <a:r>
              <a:rPr lang="en" sz="1800">
                <a:solidFill>
                  <a:srgbClr val="24292E"/>
                </a:solidFill>
                <a:highlight>
                  <a:srgbClr val="FFFF00"/>
                </a:highlight>
              </a:rPr>
              <a:t>There are many takeaways from this article. Arguably, the biggest is that 31.9% of security professionals ignore alerts because there are too many false positives. </a:t>
            </a:r>
            <a:endParaRPr sz="1800">
              <a:solidFill>
                <a:srgbClr val="24292E"/>
              </a:solidFill>
              <a:highlight>
                <a:srgbClr val="FFFF00"/>
              </a:highlight>
            </a:endParaRPr>
          </a:p>
          <a:p>
            <a:pPr marL="0" lvl="0" indent="0" algn="l" rtl="0">
              <a:lnSpc>
                <a:spcPct val="113000"/>
              </a:lnSpc>
              <a:spcBef>
                <a:spcPts val="800"/>
              </a:spcBef>
              <a:spcAft>
                <a:spcPts val="800"/>
              </a:spcAft>
              <a:buNone/>
            </a:pPr>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2687"/>
        <p:cNvGrpSpPr/>
        <p:nvPr/>
      </p:nvGrpSpPr>
      <p:grpSpPr>
        <a:xfrm>
          <a:off x="0" y="0"/>
          <a:ext cx="0" cy="0"/>
          <a:chOff x="0" y="0"/>
          <a:chExt cx="0" cy="0"/>
        </a:xfrm>
      </p:grpSpPr>
      <p:sp>
        <p:nvSpPr>
          <p:cNvPr id="2688" name="Google Shape;2688;p17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Alert Fatigue Review</a:t>
            </a:r>
            <a:endParaRPr/>
          </a:p>
        </p:txBody>
      </p:sp>
      <p:sp>
        <p:nvSpPr>
          <p:cNvPr id="2689" name="Google Shape;2689;p17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74</a:t>
            </a:fld>
            <a:endParaRPr/>
          </a:p>
        </p:txBody>
      </p:sp>
      <p:sp>
        <p:nvSpPr>
          <p:cNvPr id="2690" name="Google Shape;2690;p177"/>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691" name="Google Shape;2691;p177"/>
          <p:cNvSpPr txBox="1">
            <a:spLocks noGrp="1"/>
          </p:cNvSpPr>
          <p:nvPr>
            <p:ph type="body" idx="3"/>
          </p:nvPr>
        </p:nvSpPr>
        <p:spPr>
          <a:xfrm>
            <a:off x="175" y="726925"/>
            <a:ext cx="9144000" cy="4179600"/>
          </a:xfrm>
          <a:prstGeom prst="rect">
            <a:avLst/>
          </a:prstGeom>
        </p:spPr>
        <p:txBody>
          <a:bodyPr spcFirstLastPara="1" wrap="square" lIns="457200" tIns="0" rIns="457200" bIns="914400" anchor="t" anchorCtr="0">
            <a:noAutofit/>
          </a:bodyPr>
          <a:lstStyle/>
          <a:p>
            <a:pPr marL="0" lvl="0" indent="0" algn="l" rtl="0">
              <a:lnSpc>
                <a:spcPct val="113000"/>
              </a:lnSpc>
              <a:spcBef>
                <a:spcPts val="800"/>
              </a:spcBef>
              <a:spcAft>
                <a:spcPts val="0"/>
              </a:spcAft>
              <a:buNone/>
            </a:pPr>
            <a:r>
              <a:rPr lang="en" sz="1800">
                <a:solidFill>
                  <a:srgbClr val="24292E"/>
                </a:solidFill>
              </a:rPr>
              <a:t>3. Which organization was affected by alert fatigue? What happened?</a:t>
            </a:r>
            <a:endParaRPr sz="1800">
              <a:solidFill>
                <a:srgbClr val="24292E"/>
              </a:solidFill>
            </a:endParaRPr>
          </a:p>
          <a:p>
            <a:pPr marL="0" lvl="0" indent="0" algn="l" rtl="0">
              <a:lnSpc>
                <a:spcPct val="113000"/>
              </a:lnSpc>
              <a:spcBef>
                <a:spcPts val="800"/>
              </a:spcBef>
              <a:spcAft>
                <a:spcPts val="0"/>
              </a:spcAft>
              <a:buNone/>
            </a:pPr>
            <a:endParaRPr sz="1800">
              <a:solidFill>
                <a:srgbClr val="24292E"/>
              </a:solidFill>
            </a:endParaRPr>
          </a:p>
          <a:p>
            <a:pPr marL="0" lvl="0" indent="0" algn="l" rtl="0">
              <a:lnSpc>
                <a:spcPct val="113000"/>
              </a:lnSpc>
              <a:spcBef>
                <a:spcPts val="800"/>
              </a:spcBef>
              <a:spcAft>
                <a:spcPts val="0"/>
              </a:spcAft>
              <a:buNone/>
            </a:pPr>
            <a:endParaRPr sz="1800">
              <a:solidFill>
                <a:srgbClr val="24292E"/>
              </a:solidFill>
            </a:endParaRPr>
          </a:p>
          <a:p>
            <a:pPr marL="0" lvl="0" indent="0" algn="l" rtl="0">
              <a:lnSpc>
                <a:spcPct val="113000"/>
              </a:lnSpc>
              <a:spcBef>
                <a:spcPts val="800"/>
              </a:spcBef>
              <a:spcAft>
                <a:spcPts val="0"/>
              </a:spcAft>
              <a:buNone/>
            </a:pPr>
            <a:endParaRPr sz="1800">
              <a:solidFill>
                <a:srgbClr val="24292E"/>
              </a:solidFill>
            </a:endParaRPr>
          </a:p>
          <a:p>
            <a:pPr marL="0" lvl="0" indent="0" algn="l" rtl="0">
              <a:lnSpc>
                <a:spcPct val="113000"/>
              </a:lnSpc>
              <a:spcBef>
                <a:spcPts val="800"/>
              </a:spcBef>
              <a:spcAft>
                <a:spcPts val="0"/>
              </a:spcAft>
              <a:buNone/>
            </a:pPr>
            <a:endParaRPr sz="1800">
              <a:solidFill>
                <a:srgbClr val="24292E"/>
              </a:solidFill>
            </a:endParaRPr>
          </a:p>
          <a:p>
            <a:pPr marL="0" lvl="0" indent="0" algn="l" rtl="0">
              <a:lnSpc>
                <a:spcPct val="113000"/>
              </a:lnSpc>
              <a:spcBef>
                <a:spcPts val="800"/>
              </a:spcBef>
              <a:spcAft>
                <a:spcPts val="0"/>
              </a:spcAft>
              <a:buNone/>
            </a:pPr>
            <a:r>
              <a:rPr lang="en" sz="1800">
                <a:solidFill>
                  <a:srgbClr val="24292E"/>
                </a:solidFill>
              </a:rPr>
              <a:t>4. How can a company prevent alert fatigue?</a:t>
            </a:r>
            <a:endParaRPr sz="1800">
              <a:solidFill>
                <a:srgbClr val="24292E"/>
              </a:solidFill>
            </a:endParaRPr>
          </a:p>
          <a:p>
            <a:pPr marL="0" lvl="0" indent="0" algn="l" rtl="0">
              <a:lnSpc>
                <a:spcPct val="113000"/>
              </a:lnSpc>
              <a:spcBef>
                <a:spcPts val="800"/>
              </a:spcBef>
              <a:spcAft>
                <a:spcPts val="0"/>
              </a:spcAft>
              <a:buNone/>
            </a:pPr>
            <a:endParaRPr sz="1800">
              <a:solidFill>
                <a:srgbClr val="24292E"/>
              </a:solidFill>
            </a:endParaRPr>
          </a:p>
          <a:p>
            <a:pPr marL="0" lvl="0" indent="0" algn="l" rtl="0">
              <a:lnSpc>
                <a:spcPct val="113000"/>
              </a:lnSpc>
              <a:spcBef>
                <a:spcPts val="800"/>
              </a:spcBef>
              <a:spcAft>
                <a:spcPts val="0"/>
              </a:spcAft>
              <a:buNone/>
            </a:pPr>
            <a:endParaRPr sz="1800">
              <a:solidFill>
                <a:srgbClr val="24292E"/>
              </a:solidFill>
            </a:endParaRPr>
          </a:p>
          <a:p>
            <a:pPr marL="0" lvl="0" indent="0" algn="l" rtl="0">
              <a:lnSpc>
                <a:spcPct val="113000"/>
              </a:lnSpc>
              <a:spcBef>
                <a:spcPts val="800"/>
              </a:spcBef>
              <a:spcAft>
                <a:spcPts val="0"/>
              </a:spcAft>
              <a:buNone/>
            </a:pPr>
            <a:endParaRPr sz="1800">
              <a:solidFill>
                <a:srgbClr val="24292E"/>
              </a:solidFill>
            </a:endParaRPr>
          </a:p>
          <a:p>
            <a:pPr marL="0" lvl="0" indent="0" algn="l" rtl="0">
              <a:lnSpc>
                <a:spcPct val="113000"/>
              </a:lnSpc>
              <a:spcBef>
                <a:spcPts val="800"/>
              </a:spcBef>
              <a:spcAft>
                <a:spcPts val="0"/>
              </a:spcAft>
              <a:buNone/>
            </a:pPr>
            <a:endParaRPr sz="1800">
              <a:solidFill>
                <a:srgbClr val="24292E"/>
              </a:solidFill>
            </a:endParaRPr>
          </a:p>
          <a:p>
            <a:pPr marL="0" lvl="0" indent="0" algn="l" rtl="0">
              <a:lnSpc>
                <a:spcPct val="113000"/>
              </a:lnSpc>
              <a:spcBef>
                <a:spcPts val="800"/>
              </a:spcBef>
              <a:spcAft>
                <a:spcPts val="800"/>
              </a:spcAft>
              <a:buNone/>
            </a:pPr>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2695"/>
        <p:cNvGrpSpPr/>
        <p:nvPr/>
      </p:nvGrpSpPr>
      <p:grpSpPr>
        <a:xfrm>
          <a:off x="0" y="0"/>
          <a:ext cx="0" cy="0"/>
          <a:chOff x="0" y="0"/>
          <a:chExt cx="0" cy="0"/>
        </a:xfrm>
      </p:grpSpPr>
      <p:sp>
        <p:nvSpPr>
          <p:cNvPr id="2696" name="Google Shape;2696;p178"/>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Alert Fatigue Review</a:t>
            </a:r>
            <a:endParaRPr/>
          </a:p>
        </p:txBody>
      </p:sp>
      <p:sp>
        <p:nvSpPr>
          <p:cNvPr id="2697" name="Google Shape;2697;p17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75</a:t>
            </a:fld>
            <a:endParaRPr/>
          </a:p>
        </p:txBody>
      </p:sp>
      <p:sp>
        <p:nvSpPr>
          <p:cNvPr id="2698" name="Google Shape;2698;p178"/>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699" name="Google Shape;2699;p178"/>
          <p:cNvSpPr txBox="1">
            <a:spLocks noGrp="1"/>
          </p:cNvSpPr>
          <p:nvPr>
            <p:ph type="body" idx="3"/>
          </p:nvPr>
        </p:nvSpPr>
        <p:spPr>
          <a:xfrm>
            <a:off x="175" y="726925"/>
            <a:ext cx="9144000" cy="4179600"/>
          </a:xfrm>
          <a:prstGeom prst="rect">
            <a:avLst/>
          </a:prstGeom>
        </p:spPr>
        <p:txBody>
          <a:bodyPr spcFirstLastPara="1" wrap="square" lIns="457200" tIns="0" rIns="457200" bIns="914400" anchor="t" anchorCtr="0">
            <a:noAutofit/>
          </a:bodyPr>
          <a:lstStyle/>
          <a:p>
            <a:pPr marL="0" lvl="0" indent="0" algn="l" rtl="0">
              <a:lnSpc>
                <a:spcPct val="113000"/>
              </a:lnSpc>
              <a:spcBef>
                <a:spcPts val="800"/>
              </a:spcBef>
              <a:spcAft>
                <a:spcPts val="0"/>
              </a:spcAft>
              <a:buNone/>
            </a:pPr>
            <a:r>
              <a:rPr lang="en" sz="1800">
                <a:solidFill>
                  <a:srgbClr val="24292E"/>
                </a:solidFill>
              </a:rPr>
              <a:t>3. Which organization was affected by alert fatigue? What happened?</a:t>
            </a:r>
            <a:endParaRPr sz="1800">
              <a:solidFill>
                <a:srgbClr val="24292E"/>
              </a:solidFill>
            </a:endParaRPr>
          </a:p>
          <a:p>
            <a:pPr marL="0" lvl="0" indent="0" algn="l" rtl="0">
              <a:lnSpc>
                <a:spcPct val="113000"/>
              </a:lnSpc>
              <a:spcBef>
                <a:spcPts val="800"/>
              </a:spcBef>
              <a:spcAft>
                <a:spcPts val="0"/>
              </a:spcAft>
              <a:buNone/>
            </a:pPr>
            <a:endParaRPr sz="1800">
              <a:solidFill>
                <a:srgbClr val="24292E"/>
              </a:solidFill>
            </a:endParaRPr>
          </a:p>
          <a:p>
            <a:pPr marL="0" lvl="0" indent="0" algn="l" rtl="0">
              <a:lnSpc>
                <a:spcPct val="113000"/>
              </a:lnSpc>
              <a:spcBef>
                <a:spcPts val="800"/>
              </a:spcBef>
              <a:spcAft>
                <a:spcPts val="0"/>
              </a:spcAft>
              <a:buNone/>
            </a:pPr>
            <a:r>
              <a:rPr lang="en" sz="1800">
                <a:solidFill>
                  <a:srgbClr val="24292E"/>
                </a:solidFill>
                <a:highlight>
                  <a:srgbClr val="FFFF00"/>
                </a:highlight>
              </a:rPr>
              <a:t>Target was affected by alert fatigue in a 2014 breach. The security product they were using correctly alerted them of the breach. However, due to high volume of alerts and the frequency of false alerts, Target’s IT security team ignored it. </a:t>
            </a:r>
            <a:endParaRPr sz="1800">
              <a:solidFill>
                <a:srgbClr val="24292E"/>
              </a:solidFill>
              <a:highlight>
                <a:srgbClr val="FFFF00"/>
              </a:highlight>
            </a:endParaRPr>
          </a:p>
          <a:p>
            <a:pPr marL="0" lvl="0" indent="0" algn="l" rtl="0">
              <a:lnSpc>
                <a:spcPct val="113000"/>
              </a:lnSpc>
              <a:spcBef>
                <a:spcPts val="800"/>
              </a:spcBef>
              <a:spcAft>
                <a:spcPts val="0"/>
              </a:spcAft>
              <a:buNone/>
            </a:pPr>
            <a:endParaRPr sz="1800">
              <a:solidFill>
                <a:srgbClr val="24292E"/>
              </a:solidFill>
            </a:endParaRPr>
          </a:p>
          <a:p>
            <a:pPr marL="0" lvl="0" indent="0" algn="l" rtl="0">
              <a:lnSpc>
                <a:spcPct val="113000"/>
              </a:lnSpc>
              <a:spcBef>
                <a:spcPts val="800"/>
              </a:spcBef>
              <a:spcAft>
                <a:spcPts val="0"/>
              </a:spcAft>
              <a:buNone/>
            </a:pPr>
            <a:r>
              <a:rPr lang="en" sz="1800">
                <a:solidFill>
                  <a:srgbClr val="24292E"/>
                </a:solidFill>
              </a:rPr>
              <a:t>4. How can a company prevent alert fatigue?</a:t>
            </a:r>
            <a:endParaRPr sz="1800">
              <a:solidFill>
                <a:srgbClr val="24292E"/>
              </a:solidFill>
            </a:endParaRPr>
          </a:p>
          <a:p>
            <a:pPr marL="0" lvl="0" indent="0" algn="l" rtl="0">
              <a:lnSpc>
                <a:spcPct val="113000"/>
              </a:lnSpc>
              <a:spcBef>
                <a:spcPts val="800"/>
              </a:spcBef>
              <a:spcAft>
                <a:spcPts val="0"/>
              </a:spcAft>
              <a:buNone/>
            </a:pPr>
            <a:endParaRPr sz="1800">
              <a:solidFill>
                <a:srgbClr val="24292E"/>
              </a:solidFill>
            </a:endParaRPr>
          </a:p>
          <a:p>
            <a:pPr marL="0" lvl="0" indent="0" algn="l" rtl="0">
              <a:lnSpc>
                <a:spcPct val="113000"/>
              </a:lnSpc>
              <a:spcBef>
                <a:spcPts val="800"/>
              </a:spcBef>
              <a:spcAft>
                <a:spcPts val="0"/>
              </a:spcAft>
              <a:buNone/>
            </a:pPr>
            <a:endParaRPr sz="1800">
              <a:solidFill>
                <a:srgbClr val="24292E"/>
              </a:solidFill>
            </a:endParaRPr>
          </a:p>
          <a:p>
            <a:pPr marL="0" lvl="0" indent="0" algn="l" rtl="0">
              <a:lnSpc>
                <a:spcPct val="113000"/>
              </a:lnSpc>
              <a:spcBef>
                <a:spcPts val="800"/>
              </a:spcBef>
              <a:spcAft>
                <a:spcPts val="0"/>
              </a:spcAft>
              <a:buNone/>
            </a:pPr>
            <a:endParaRPr sz="1800">
              <a:solidFill>
                <a:srgbClr val="24292E"/>
              </a:solidFill>
            </a:endParaRPr>
          </a:p>
          <a:p>
            <a:pPr marL="0" lvl="0" indent="0" algn="l" rtl="0">
              <a:lnSpc>
                <a:spcPct val="113000"/>
              </a:lnSpc>
              <a:spcBef>
                <a:spcPts val="800"/>
              </a:spcBef>
              <a:spcAft>
                <a:spcPts val="0"/>
              </a:spcAft>
              <a:buNone/>
            </a:pPr>
            <a:endParaRPr sz="1800">
              <a:solidFill>
                <a:srgbClr val="24292E"/>
              </a:solidFill>
            </a:endParaRPr>
          </a:p>
          <a:p>
            <a:pPr marL="0" lvl="0" indent="0" algn="l" rtl="0">
              <a:lnSpc>
                <a:spcPct val="113000"/>
              </a:lnSpc>
              <a:spcBef>
                <a:spcPts val="800"/>
              </a:spcBef>
              <a:spcAft>
                <a:spcPts val="800"/>
              </a:spcAft>
              <a:buNone/>
            </a:pPr>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2703"/>
        <p:cNvGrpSpPr/>
        <p:nvPr/>
      </p:nvGrpSpPr>
      <p:grpSpPr>
        <a:xfrm>
          <a:off x="0" y="0"/>
          <a:ext cx="0" cy="0"/>
          <a:chOff x="0" y="0"/>
          <a:chExt cx="0" cy="0"/>
        </a:xfrm>
      </p:grpSpPr>
      <p:sp>
        <p:nvSpPr>
          <p:cNvPr id="2704" name="Google Shape;2704;p179"/>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Alert Fatigue Review</a:t>
            </a:r>
            <a:endParaRPr/>
          </a:p>
        </p:txBody>
      </p:sp>
      <p:sp>
        <p:nvSpPr>
          <p:cNvPr id="2705" name="Google Shape;2705;p17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76</a:t>
            </a:fld>
            <a:endParaRPr/>
          </a:p>
        </p:txBody>
      </p:sp>
      <p:sp>
        <p:nvSpPr>
          <p:cNvPr id="2706" name="Google Shape;2706;p179"/>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707" name="Google Shape;2707;p179"/>
          <p:cNvSpPr txBox="1">
            <a:spLocks noGrp="1"/>
          </p:cNvSpPr>
          <p:nvPr>
            <p:ph type="body" idx="3"/>
          </p:nvPr>
        </p:nvSpPr>
        <p:spPr>
          <a:xfrm>
            <a:off x="175" y="726925"/>
            <a:ext cx="9144000" cy="4179600"/>
          </a:xfrm>
          <a:prstGeom prst="rect">
            <a:avLst/>
          </a:prstGeom>
        </p:spPr>
        <p:txBody>
          <a:bodyPr spcFirstLastPara="1" wrap="square" lIns="457200" tIns="0" rIns="457200" bIns="914400" anchor="t" anchorCtr="0">
            <a:noAutofit/>
          </a:bodyPr>
          <a:lstStyle/>
          <a:p>
            <a:pPr marL="0" lvl="0" indent="0" algn="l" rtl="0">
              <a:lnSpc>
                <a:spcPct val="113000"/>
              </a:lnSpc>
              <a:spcBef>
                <a:spcPts val="800"/>
              </a:spcBef>
              <a:spcAft>
                <a:spcPts val="0"/>
              </a:spcAft>
              <a:buNone/>
            </a:pPr>
            <a:r>
              <a:rPr lang="en" sz="1800">
                <a:solidFill>
                  <a:srgbClr val="24292E"/>
                </a:solidFill>
              </a:rPr>
              <a:t>3. Which organization was affected by alert fatigue? What happened?</a:t>
            </a:r>
            <a:endParaRPr sz="1800">
              <a:solidFill>
                <a:srgbClr val="24292E"/>
              </a:solidFill>
            </a:endParaRPr>
          </a:p>
          <a:p>
            <a:pPr marL="0" lvl="0" indent="0" algn="l" rtl="0">
              <a:lnSpc>
                <a:spcPct val="113000"/>
              </a:lnSpc>
              <a:spcBef>
                <a:spcPts val="800"/>
              </a:spcBef>
              <a:spcAft>
                <a:spcPts val="0"/>
              </a:spcAft>
              <a:buNone/>
            </a:pPr>
            <a:endParaRPr sz="1800">
              <a:solidFill>
                <a:srgbClr val="24292E"/>
              </a:solidFill>
            </a:endParaRPr>
          </a:p>
          <a:p>
            <a:pPr marL="0" lvl="0" indent="0" algn="l" rtl="0">
              <a:lnSpc>
                <a:spcPct val="113000"/>
              </a:lnSpc>
              <a:spcBef>
                <a:spcPts val="800"/>
              </a:spcBef>
              <a:spcAft>
                <a:spcPts val="0"/>
              </a:spcAft>
              <a:buNone/>
            </a:pPr>
            <a:r>
              <a:rPr lang="en" sz="1800">
                <a:solidFill>
                  <a:srgbClr val="24292E"/>
                </a:solidFill>
                <a:highlight>
                  <a:srgbClr val="FFFF00"/>
                </a:highlight>
              </a:rPr>
              <a:t>Target was affected by alert fatigue in a 2014 breach. The security product they were using correctly alerted them of the breach. However, due to high volume of alerts and the frequency of false alerts, Target’s IT security team ignored it. </a:t>
            </a:r>
            <a:endParaRPr sz="1800">
              <a:solidFill>
                <a:srgbClr val="24292E"/>
              </a:solidFill>
              <a:highlight>
                <a:srgbClr val="FFFF00"/>
              </a:highlight>
            </a:endParaRPr>
          </a:p>
          <a:p>
            <a:pPr marL="0" lvl="0" indent="0" algn="l" rtl="0">
              <a:lnSpc>
                <a:spcPct val="113000"/>
              </a:lnSpc>
              <a:spcBef>
                <a:spcPts val="800"/>
              </a:spcBef>
              <a:spcAft>
                <a:spcPts val="0"/>
              </a:spcAft>
              <a:buNone/>
            </a:pPr>
            <a:endParaRPr sz="1800">
              <a:solidFill>
                <a:srgbClr val="24292E"/>
              </a:solidFill>
            </a:endParaRPr>
          </a:p>
          <a:p>
            <a:pPr marL="0" lvl="0" indent="0" algn="l" rtl="0">
              <a:lnSpc>
                <a:spcPct val="113000"/>
              </a:lnSpc>
              <a:spcBef>
                <a:spcPts val="800"/>
              </a:spcBef>
              <a:spcAft>
                <a:spcPts val="0"/>
              </a:spcAft>
              <a:buNone/>
            </a:pPr>
            <a:r>
              <a:rPr lang="en" sz="1800">
                <a:solidFill>
                  <a:srgbClr val="24292E"/>
                </a:solidFill>
              </a:rPr>
              <a:t>4. How can a company prevent alert fatigue?</a:t>
            </a:r>
            <a:endParaRPr sz="1800">
              <a:solidFill>
                <a:srgbClr val="24292E"/>
              </a:solidFill>
            </a:endParaRPr>
          </a:p>
          <a:p>
            <a:pPr marL="457200" lvl="0" indent="-342900" algn="l" rtl="0">
              <a:lnSpc>
                <a:spcPct val="113000"/>
              </a:lnSpc>
              <a:spcBef>
                <a:spcPts val="800"/>
              </a:spcBef>
              <a:spcAft>
                <a:spcPts val="0"/>
              </a:spcAft>
              <a:buClr>
                <a:srgbClr val="24292E"/>
              </a:buClr>
              <a:buSzPts val="1800"/>
              <a:buChar char="●"/>
            </a:pPr>
            <a:r>
              <a:rPr lang="en" sz="1800">
                <a:solidFill>
                  <a:srgbClr val="24292E"/>
                </a:solidFill>
                <a:highlight>
                  <a:srgbClr val="FFFF00"/>
                </a:highlight>
              </a:rPr>
              <a:t>Create better alerts that have fewer false positives. </a:t>
            </a:r>
            <a:endParaRPr sz="1800">
              <a:solidFill>
                <a:srgbClr val="24292E"/>
              </a:solidFill>
              <a:highlight>
                <a:srgbClr val="FFFF00"/>
              </a:highlight>
            </a:endParaRPr>
          </a:p>
          <a:p>
            <a:pPr marL="457200" lvl="0" indent="-342900" algn="l" rtl="0">
              <a:lnSpc>
                <a:spcPct val="113000"/>
              </a:lnSpc>
              <a:spcBef>
                <a:spcPts val="0"/>
              </a:spcBef>
              <a:spcAft>
                <a:spcPts val="0"/>
              </a:spcAft>
              <a:buClr>
                <a:srgbClr val="24292E"/>
              </a:buClr>
              <a:buSzPts val="1800"/>
              <a:buChar char="●"/>
            </a:pPr>
            <a:r>
              <a:rPr lang="en" sz="1800">
                <a:solidFill>
                  <a:srgbClr val="24292E"/>
                </a:solidFill>
                <a:highlight>
                  <a:srgbClr val="FFFF00"/>
                </a:highlight>
              </a:rPr>
              <a:t>Create less alerts.</a:t>
            </a:r>
            <a:endParaRPr sz="1800">
              <a:solidFill>
                <a:srgbClr val="24292E"/>
              </a:solidFill>
              <a:highlight>
                <a:srgbClr val="FFFF00"/>
              </a:highlight>
            </a:endParaRPr>
          </a:p>
          <a:p>
            <a:pPr marL="457200" lvl="0" indent="-342900" algn="l" rtl="0">
              <a:lnSpc>
                <a:spcPct val="113000"/>
              </a:lnSpc>
              <a:spcBef>
                <a:spcPts val="0"/>
              </a:spcBef>
              <a:spcAft>
                <a:spcPts val="0"/>
              </a:spcAft>
              <a:buClr>
                <a:srgbClr val="24292E"/>
              </a:buClr>
              <a:buSzPts val="1800"/>
              <a:buChar char="●"/>
            </a:pPr>
            <a:r>
              <a:rPr lang="en" sz="1800">
                <a:solidFill>
                  <a:srgbClr val="24292E"/>
                </a:solidFill>
                <a:highlight>
                  <a:srgbClr val="FFFF00"/>
                </a:highlight>
              </a:rPr>
              <a:t>Create alerts that have severity indicators, such as Critical / High. </a:t>
            </a:r>
            <a:endParaRPr sz="1800">
              <a:solidFill>
                <a:srgbClr val="24292E"/>
              </a:solidFill>
              <a:highlight>
                <a:srgbClr val="FFFF00"/>
              </a:highlight>
            </a:endParaRPr>
          </a:p>
          <a:p>
            <a:pPr marL="0" lvl="0" indent="0" algn="l" rtl="0">
              <a:lnSpc>
                <a:spcPct val="113000"/>
              </a:lnSpc>
              <a:spcBef>
                <a:spcPts val="800"/>
              </a:spcBef>
              <a:spcAft>
                <a:spcPts val="0"/>
              </a:spcAft>
              <a:buNone/>
            </a:pPr>
            <a:endParaRPr sz="1800">
              <a:solidFill>
                <a:srgbClr val="24292E"/>
              </a:solidFill>
            </a:endParaRPr>
          </a:p>
          <a:p>
            <a:pPr marL="0" lvl="0" indent="0" algn="l" rtl="0">
              <a:lnSpc>
                <a:spcPct val="113000"/>
              </a:lnSpc>
              <a:spcBef>
                <a:spcPts val="800"/>
              </a:spcBef>
              <a:spcAft>
                <a:spcPts val="0"/>
              </a:spcAft>
              <a:buNone/>
            </a:pPr>
            <a:endParaRPr sz="1800">
              <a:solidFill>
                <a:srgbClr val="24292E"/>
              </a:solidFill>
            </a:endParaRPr>
          </a:p>
          <a:p>
            <a:pPr marL="0" lvl="0" indent="0" algn="l" rtl="0">
              <a:lnSpc>
                <a:spcPct val="113000"/>
              </a:lnSpc>
              <a:spcBef>
                <a:spcPts val="800"/>
              </a:spcBef>
              <a:spcAft>
                <a:spcPts val="0"/>
              </a:spcAft>
              <a:buNone/>
            </a:pPr>
            <a:endParaRPr sz="1800">
              <a:solidFill>
                <a:srgbClr val="24292E"/>
              </a:solidFill>
            </a:endParaRPr>
          </a:p>
          <a:p>
            <a:pPr marL="0" lvl="0" indent="0" algn="l" rtl="0">
              <a:lnSpc>
                <a:spcPct val="113000"/>
              </a:lnSpc>
              <a:spcBef>
                <a:spcPts val="800"/>
              </a:spcBef>
              <a:spcAft>
                <a:spcPts val="0"/>
              </a:spcAft>
              <a:buNone/>
            </a:pPr>
            <a:endParaRPr sz="1800">
              <a:solidFill>
                <a:srgbClr val="24292E"/>
              </a:solidFill>
            </a:endParaRPr>
          </a:p>
          <a:p>
            <a:pPr marL="0" lvl="0" indent="0" algn="l" rtl="0">
              <a:lnSpc>
                <a:spcPct val="113000"/>
              </a:lnSpc>
              <a:spcBef>
                <a:spcPts val="800"/>
              </a:spcBef>
              <a:spcAft>
                <a:spcPts val="800"/>
              </a:spcAft>
              <a:buNone/>
            </a:pPr>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2711"/>
        <p:cNvGrpSpPr/>
        <p:nvPr/>
      </p:nvGrpSpPr>
      <p:grpSpPr>
        <a:xfrm>
          <a:off x="0" y="0"/>
          <a:ext cx="0" cy="0"/>
          <a:chOff x="0" y="0"/>
          <a:chExt cx="0" cy="0"/>
        </a:xfrm>
      </p:grpSpPr>
      <p:sp>
        <p:nvSpPr>
          <p:cNvPr id="2712" name="Google Shape;2712;p18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Class Objectives</a:t>
            </a:r>
            <a:endParaRPr/>
          </a:p>
        </p:txBody>
      </p:sp>
      <p:sp>
        <p:nvSpPr>
          <p:cNvPr id="2713" name="Google Shape;2713;p180"/>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By the end of class today, students will be able to:</a:t>
            </a:r>
            <a:endParaRPr/>
          </a:p>
        </p:txBody>
      </p:sp>
      <p:sp>
        <p:nvSpPr>
          <p:cNvPr id="2714" name="Google Shape;2714;p18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77</a:t>
            </a:fld>
            <a:endParaRPr/>
          </a:p>
        </p:txBody>
      </p:sp>
      <p:sp>
        <p:nvSpPr>
          <p:cNvPr id="2715" name="Google Shape;2715;p180"/>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716" name="Google Shape;2716;p180"/>
          <p:cNvSpPr txBox="1"/>
          <p:nvPr/>
        </p:nvSpPr>
        <p:spPr>
          <a:xfrm>
            <a:off x="333375" y="1266825"/>
            <a:ext cx="8536200" cy="3489600"/>
          </a:xfrm>
          <a:prstGeom prst="rect">
            <a:avLst/>
          </a:prstGeom>
          <a:noFill/>
          <a:ln>
            <a:noFill/>
          </a:ln>
        </p:spPr>
        <p:txBody>
          <a:bodyPr spcFirstLastPara="1" wrap="square" lIns="91425" tIns="91425" rIns="91425" bIns="91425" anchor="t" anchorCtr="0">
            <a:noAutofit/>
          </a:bodyPr>
          <a:lstStyle/>
          <a:p>
            <a:pPr marL="457200" lvl="0" indent="-342900" algn="l" rtl="0">
              <a:lnSpc>
                <a:spcPct val="150000"/>
              </a:lnSpc>
              <a:spcBef>
                <a:spcPts val="0"/>
              </a:spcBef>
              <a:spcAft>
                <a:spcPts val="0"/>
              </a:spcAft>
              <a:buSzPts val="1800"/>
              <a:buFont typeface="Roboto Light"/>
              <a:buChar char="●"/>
            </a:pPr>
            <a:r>
              <a:rPr lang="en" sz="1800">
                <a:latin typeface="Roboto Light"/>
                <a:ea typeface="Roboto Light"/>
                <a:cs typeface="Roboto Light"/>
                <a:sym typeface="Roboto Light"/>
              </a:rPr>
              <a:t>Use SPL to create advanced searches.</a:t>
            </a:r>
            <a:endParaRPr sz="1800">
              <a:latin typeface="Roboto Light"/>
              <a:ea typeface="Roboto Light"/>
              <a:cs typeface="Roboto Light"/>
              <a:sym typeface="Roboto Light"/>
            </a:endParaRPr>
          </a:p>
          <a:p>
            <a:pPr marL="457200" lvl="0" indent="-342900" algn="l" rtl="0">
              <a:lnSpc>
                <a:spcPct val="150000"/>
              </a:lnSpc>
              <a:spcBef>
                <a:spcPts val="0"/>
              </a:spcBef>
              <a:spcAft>
                <a:spcPts val="0"/>
              </a:spcAft>
              <a:buSzPts val="1800"/>
              <a:buFont typeface="Roboto Light"/>
              <a:buChar char="●"/>
            </a:pPr>
            <a:r>
              <a:rPr lang="en" sz="1800">
                <a:latin typeface="Roboto Light"/>
                <a:ea typeface="Roboto Light"/>
                <a:cs typeface="Roboto Light"/>
                <a:sym typeface="Roboto Light"/>
              </a:rPr>
              <a:t>Describe how pipes are used to chain together a series of SPL commands.</a:t>
            </a:r>
            <a:endParaRPr sz="1800">
              <a:latin typeface="Roboto Light"/>
              <a:ea typeface="Roboto Light"/>
              <a:cs typeface="Roboto Light"/>
              <a:sym typeface="Roboto Light"/>
            </a:endParaRPr>
          </a:p>
          <a:p>
            <a:pPr marL="457200" lvl="0" indent="-342900" algn="l" rtl="0">
              <a:lnSpc>
                <a:spcPct val="150000"/>
              </a:lnSpc>
              <a:spcBef>
                <a:spcPts val="0"/>
              </a:spcBef>
              <a:spcAft>
                <a:spcPts val="0"/>
              </a:spcAft>
              <a:buSzPts val="1800"/>
              <a:buFont typeface="Roboto Light"/>
              <a:buChar char="●"/>
            </a:pPr>
            <a:r>
              <a:rPr lang="en" sz="1800">
                <a:latin typeface="Roboto Light"/>
                <a:ea typeface="Roboto Light"/>
                <a:cs typeface="Roboto Light"/>
                <a:sym typeface="Roboto Light"/>
              </a:rPr>
              <a:t>Use statistical methods such as frequencies , baselines, and thresholds.</a:t>
            </a:r>
            <a:endParaRPr sz="1800">
              <a:latin typeface="Roboto Light"/>
              <a:ea typeface="Roboto Light"/>
              <a:cs typeface="Roboto Light"/>
              <a:sym typeface="Roboto Light"/>
            </a:endParaRPr>
          </a:p>
          <a:p>
            <a:pPr marL="457200" lvl="0" indent="-342900" algn="l" rtl="0">
              <a:lnSpc>
                <a:spcPct val="150000"/>
              </a:lnSpc>
              <a:spcBef>
                <a:spcPts val="0"/>
              </a:spcBef>
              <a:spcAft>
                <a:spcPts val="0"/>
              </a:spcAft>
              <a:buSzPts val="1800"/>
              <a:buFont typeface="Roboto Light"/>
              <a:buChar char="●"/>
            </a:pPr>
            <a:r>
              <a:rPr lang="en" sz="1800">
                <a:latin typeface="Roboto Light"/>
                <a:ea typeface="Roboto Light"/>
                <a:cs typeface="Roboto Light"/>
                <a:sym typeface="Roboto Light"/>
              </a:rPr>
              <a:t>Analyze events to develop baselines and thresholds.</a:t>
            </a:r>
            <a:endParaRPr sz="1800">
              <a:latin typeface="Roboto Light"/>
              <a:ea typeface="Roboto Light"/>
              <a:cs typeface="Roboto Light"/>
              <a:sym typeface="Roboto Light"/>
            </a:endParaRPr>
          </a:p>
          <a:p>
            <a:pPr marL="0" lvl="0" indent="0" algn="l" rtl="0">
              <a:lnSpc>
                <a:spcPct val="150000"/>
              </a:lnSpc>
              <a:spcBef>
                <a:spcPts val="0"/>
              </a:spcBef>
              <a:spcAft>
                <a:spcPts val="0"/>
              </a:spcAft>
              <a:buNone/>
            </a:pPr>
            <a:endParaRPr sz="1800">
              <a:latin typeface="Roboto Light"/>
              <a:ea typeface="Roboto Light"/>
              <a:cs typeface="Roboto Light"/>
              <a:sym typeface="Roboto Light"/>
            </a:endParaRPr>
          </a:p>
        </p:txBody>
      </p:sp>
      <p:sp>
        <p:nvSpPr>
          <p:cNvPr id="2717" name="Google Shape;2717;p180"/>
          <p:cNvSpPr/>
          <p:nvPr/>
        </p:nvSpPr>
        <p:spPr>
          <a:xfrm>
            <a:off x="476975" y="1385699"/>
            <a:ext cx="261900" cy="274800"/>
          </a:xfrm>
          <a:prstGeom prst="bevel">
            <a:avLst>
              <a:gd name="adj" fmla="val 12500"/>
            </a:avLst>
          </a:prstGeom>
          <a:solidFill>
            <a:srgbClr val="00FF0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180"/>
          <p:cNvSpPr/>
          <p:nvPr/>
        </p:nvSpPr>
        <p:spPr>
          <a:xfrm>
            <a:off x="476975" y="1793149"/>
            <a:ext cx="261900" cy="274800"/>
          </a:xfrm>
          <a:prstGeom prst="bevel">
            <a:avLst>
              <a:gd name="adj" fmla="val 12500"/>
            </a:avLst>
          </a:prstGeom>
          <a:solidFill>
            <a:srgbClr val="00FF0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180"/>
          <p:cNvSpPr/>
          <p:nvPr/>
        </p:nvSpPr>
        <p:spPr>
          <a:xfrm>
            <a:off x="476975" y="2184674"/>
            <a:ext cx="261900" cy="274800"/>
          </a:xfrm>
          <a:prstGeom prst="bevel">
            <a:avLst>
              <a:gd name="adj" fmla="val 12500"/>
            </a:avLst>
          </a:prstGeom>
          <a:solidFill>
            <a:srgbClr val="00FF0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180"/>
          <p:cNvSpPr/>
          <p:nvPr/>
        </p:nvSpPr>
        <p:spPr>
          <a:xfrm>
            <a:off x="476975" y="2587774"/>
            <a:ext cx="261900" cy="274800"/>
          </a:xfrm>
          <a:prstGeom prst="bevel">
            <a:avLst>
              <a:gd name="adj" fmla="val 12500"/>
            </a:avLst>
          </a:prstGeom>
          <a:solidFill>
            <a:srgbClr val="00FF0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090"/>
        <p:cNvGrpSpPr/>
        <p:nvPr/>
      </p:nvGrpSpPr>
      <p:grpSpPr>
        <a:xfrm>
          <a:off x="0" y="0"/>
          <a:ext cx="0" cy="0"/>
          <a:chOff x="0" y="0"/>
          <a:chExt cx="0" cy="0"/>
        </a:xfrm>
      </p:grpSpPr>
      <p:sp>
        <p:nvSpPr>
          <p:cNvPr id="2091" name="Google Shape;2091;p110"/>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lnSpc>
                <a:spcPct val="100000"/>
              </a:lnSpc>
              <a:spcBef>
                <a:spcPts val="300"/>
              </a:spcBef>
              <a:spcAft>
                <a:spcPts val="0"/>
              </a:spcAft>
              <a:buNone/>
            </a:pPr>
            <a:r>
              <a:rPr lang="en">
                <a:solidFill>
                  <a:srgbClr val="24292E"/>
                </a:solidFill>
              </a:rPr>
              <a:t>Execute the following searches and explain why you are conducting each investigation and what is returned in the search events.</a:t>
            </a:r>
            <a:endParaRPr>
              <a:solidFill>
                <a:srgbClr val="24292E"/>
              </a:solidFill>
            </a:endParaRPr>
          </a:p>
          <a:p>
            <a:pPr marL="0" lvl="0" indent="0" algn="l" rtl="0">
              <a:spcBef>
                <a:spcPts val="1200"/>
              </a:spcBef>
              <a:spcAft>
                <a:spcPts val="0"/>
              </a:spcAft>
              <a:buNone/>
            </a:pPr>
            <a:endParaRPr/>
          </a:p>
        </p:txBody>
      </p:sp>
      <p:sp>
        <p:nvSpPr>
          <p:cNvPr id="2092" name="Google Shape;2092;p11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8</a:t>
            </a:fld>
            <a:endParaRPr/>
          </a:p>
        </p:txBody>
      </p:sp>
      <p:sp>
        <p:nvSpPr>
          <p:cNvPr id="2093" name="Google Shape;2093;p110"/>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094" name="Google Shape;2094;p110"/>
          <p:cNvSpPr txBox="1">
            <a:spLocks noGrp="1"/>
          </p:cNvSpPr>
          <p:nvPr>
            <p:ph type="body" idx="3"/>
          </p:nvPr>
        </p:nvSpPr>
        <p:spPr>
          <a:xfrm>
            <a:off x="175" y="1535650"/>
            <a:ext cx="9144000" cy="3370800"/>
          </a:xfrm>
          <a:prstGeom prst="rect">
            <a:avLst/>
          </a:prstGeom>
        </p:spPr>
        <p:txBody>
          <a:bodyPr spcFirstLastPara="1" wrap="square" lIns="457200" tIns="0" rIns="457200" bIns="914400" anchor="t" anchorCtr="0">
            <a:noAutofit/>
          </a:bodyPr>
          <a:lstStyle/>
          <a:p>
            <a:pPr marL="0" lvl="0" indent="0" algn="l" rtl="0">
              <a:spcBef>
                <a:spcPts val="0"/>
              </a:spcBef>
              <a:spcAft>
                <a:spcPts val="0"/>
              </a:spcAft>
              <a:buNone/>
            </a:pPr>
            <a:r>
              <a:rPr lang="en" sz="1600" b="1">
                <a:solidFill>
                  <a:srgbClr val="24292E"/>
                </a:solidFill>
                <a:latin typeface="Roboto Mono"/>
                <a:ea typeface="Roboto Mono"/>
                <a:cs typeface="Roboto Mono"/>
                <a:sym typeface="Roboto Mono"/>
              </a:rPr>
              <a:t>2. host=quiz source=*mailsv/secure.log failed password</a:t>
            </a:r>
            <a:endParaRPr sz="1600" b="1">
              <a:solidFill>
                <a:srgbClr val="24292E"/>
              </a:solidFill>
              <a:latin typeface="Roboto Mono"/>
              <a:ea typeface="Roboto Mono"/>
              <a:cs typeface="Roboto Mono"/>
              <a:sym typeface="Roboto Mono"/>
            </a:endParaRPr>
          </a:p>
          <a:p>
            <a:pPr marL="0" lvl="0" indent="0" algn="l" rtl="0">
              <a:spcBef>
                <a:spcPts val="800"/>
              </a:spcBef>
              <a:spcAft>
                <a:spcPts val="0"/>
              </a:spcAft>
              <a:buNone/>
            </a:pPr>
            <a:r>
              <a:rPr lang="en" sz="1600" b="1">
                <a:solidFill>
                  <a:srgbClr val="24292E"/>
                </a:solidFill>
                <a:highlight>
                  <a:srgbClr val="FFFF00"/>
                </a:highlight>
                <a:latin typeface="Roboto Mono"/>
                <a:ea typeface="Roboto Mono"/>
                <a:cs typeface="Roboto Mono"/>
                <a:sym typeface="Roboto Mono"/>
              </a:rPr>
              <a:t>What</a:t>
            </a:r>
            <a:r>
              <a:rPr lang="en" sz="1600" b="1">
                <a:solidFill>
                  <a:srgbClr val="24292E"/>
                </a:solidFill>
                <a:highlight>
                  <a:srgbClr val="FFFF00"/>
                </a:highlight>
              </a:rPr>
              <a:t>: </a:t>
            </a:r>
            <a:r>
              <a:rPr lang="en" sz="1600">
                <a:solidFill>
                  <a:srgbClr val="24292E"/>
                </a:solidFill>
                <a:highlight>
                  <a:srgbClr val="FFFF00"/>
                </a:highlight>
              </a:rPr>
              <a:t>This search looks for password attempts on the mail server host in secure.log file. </a:t>
            </a:r>
            <a:endParaRPr sz="1600">
              <a:solidFill>
                <a:srgbClr val="24292E"/>
              </a:solidFill>
              <a:highlight>
                <a:srgbClr val="FFFF00"/>
              </a:highlight>
            </a:endParaRPr>
          </a:p>
          <a:p>
            <a:pPr marL="0" lvl="0" indent="0" algn="l" rtl="0">
              <a:spcBef>
                <a:spcPts val="800"/>
              </a:spcBef>
              <a:spcAft>
                <a:spcPts val="0"/>
              </a:spcAft>
              <a:buNone/>
            </a:pPr>
            <a:r>
              <a:rPr lang="en" sz="1600" b="1">
                <a:solidFill>
                  <a:srgbClr val="24292E"/>
                </a:solidFill>
                <a:highlight>
                  <a:srgbClr val="FFFF00"/>
                </a:highlight>
                <a:latin typeface="Roboto Mono"/>
                <a:ea typeface="Roboto Mono"/>
                <a:cs typeface="Roboto Mono"/>
                <a:sym typeface="Roboto Mono"/>
              </a:rPr>
              <a:t>Why</a:t>
            </a:r>
            <a:r>
              <a:rPr lang="en" sz="1600">
                <a:solidFill>
                  <a:srgbClr val="24292E"/>
                </a:solidFill>
                <a:highlight>
                  <a:srgbClr val="FFFF00"/>
                </a:highlight>
              </a:rPr>
              <a:t>: To investigate possible password cracking. </a:t>
            </a:r>
            <a:endParaRPr sz="1600">
              <a:solidFill>
                <a:srgbClr val="24292E"/>
              </a:solidFill>
              <a:highlight>
                <a:srgbClr val="FFFF00"/>
              </a:highlight>
            </a:endParaRPr>
          </a:p>
          <a:p>
            <a:pPr marL="0" lvl="0" indent="0" algn="l" rtl="0">
              <a:spcBef>
                <a:spcPts val="800"/>
              </a:spcBef>
              <a:spcAft>
                <a:spcPts val="800"/>
              </a:spcAft>
              <a:buNone/>
            </a:pPr>
            <a:endParaRPr sz="1600">
              <a:solidFill>
                <a:srgbClr val="24292E"/>
              </a:solidFill>
            </a:endParaRPr>
          </a:p>
        </p:txBody>
      </p:sp>
      <p:pic>
        <p:nvPicPr>
          <p:cNvPr id="2095" name="Google Shape;2095;p110"/>
          <p:cNvPicPr preferRelativeResize="0"/>
          <p:nvPr/>
        </p:nvPicPr>
        <p:blipFill>
          <a:blip r:embed="rId3">
            <a:alphaModFix/>
          </a:blip>
          <a:stretch>
            <a:fillRect/>
          </a:stretch>
        </p:blipFill>
        <p:spPr>
          <a:xfrm>
            <a:off x="1717375" y="2649875"/>
            <a:ext cx="5709251" cy="2133125"/>
          </a:xfrm>
          <a:prstGeom prst="rect">
            <a:avLst/>
          </a:prstGeom>
          <a:noFill/>
          <a:ln w="19050" cap="flat" cmpd="sng">
            <a:solidFill>
              <a:srgbClr val="000000"/>
            </a:solidFill>
            <a:prstDash val="solid"/>
            <a:round/>
            <a:headEnd type="none" w="sm" len="sm"/>
            <a:tailEnd type="none" w="sm" len="sm"/>
          </a:ln>
        </p:spPr>
      </p:pic>
      <p:sp>
        <p:nvSpPr>
          <p:cNvPr id="2096" name="Google Shape;2096;p11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Warm-Up Review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100"/>
        <p:cNvGrpSpPr/>
        <p:nvPr/>
      </p:nvGrpSpPr>
      <p:grpSpPr>
        <a:xfrm>
          <a:off x="0" y="0"/>
          <a:ext cx="0" cy="0"/>
          <a:chOff x="0" y="0"/>
          <a:chExt cx="0" cy="0"/>
        </a:xfrm>
      </p:grpSpPr>
      <p:sp>
        <p:nvSpPr>
          <p:cNvPr id="2101" name="Google Shape;2101;p111"/>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lnSpc>
                <a:spcPct val="100000"/>
              </a:lnSpc>
              <a:spcBef>
                <a:spcPts val="300"/>
              </a:spcBef>
              <a:spcAft>
                <a:spcPts val="0"/>
              </a:spcAft>
              <a:buNone/>
            </a:pPr>
            <a:r>
              <a:rPr lang="en">
                <a:solidFill>
                  <a:srgbClr val="24292E"/>
                </a:solidFill>
              </a:rPr>
              <a:t>Execute the following searches and explain why you are conducting each investigation and what is returned in the search events.</a:t>
            </a:r>
            <a:endParaRPr>
              <a:solidFill>
                <a:srgbClr val="24292E"/>
              </a:solidFill>
            </a:endParaRPr>
          </a:p>
          <a:p>
            <a:pPr marL="0" lvl="0" indent="0" algn="l" rtl="0">
              <a:spcBef>
                <a:spcPts val="1200"/>
              </a:spcBef>
              <a:spcAft>
                <a:spcPts val="0"/>
              </a:spcAft>
              <a:buNone/>
            </a:pPr>
            <a:endParaRPr/>
          </a:p>
        </p:txBody>
      </p:sp>
      <p:sp>
        <p:nvSpPr>
          <p:cNvPr id="2102" name="Google Shape;2102;p11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9</a:t>
            </a:fld>
            <a:endParaRPr/>
          </a:p>
        </p:txBody>
      </p:sp>
      <p:sp>
        <p:nvSpPr>
          <p:cNvPr id="2103" name="Google Shape;2103;p111"/>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104" name="Google Shape;2104;p111"/>
          <p:cNvSpPr txBox="1">
            <a:spLocks noGrp="1"/>
          </p:cNvSpPr>
          <p:nvPr>
            <p:ph type="body" idx="3"/>
          </p:nvPr>
        </p:nvSpPr>
        <p:spPr>
          <a:xfrm>
            <a:off x="175" y="1535650"/>
            <a:ext cx="9144000" cy="1248900"/>
          </a:xfrm>
          <a:prstGeom prst="rect">
            <a:avLst/>
          </a:prstGeom>
        </p:spPr>
        <p:txBody>
          <a:bodyPr spcFirstLastPara="1" wrap="square" lIns="457200" tIns="0" rIns="457200" bIns="914400" anchor="t" anchorCtr="0">
            <a:noAutofit/>
          </a:bodyPr>
          <a:lstStyle/>
          <a:p>
            <a:pPr marL="0" lvl="0" indent="0" algn="l" rtl="0">
              <a:spcBef>
                <a:spcPts val="0"/>
              </a:spcBef>
              <a:spcAft>
                <a:spcPts val="0"/>
              </a:spcAft>
              <a:buNone/>
            </a:pPr>
            <a:r>
              <a:rPr lang="en" sz="1600" b="1">
                <a:solidFill>
                  <a:srgbClr val="24292E"/>
                </a:solidFill>
                <a:latin typeface="Roboto Mono"/>
                <a:ea typeface="Roboto Mono"/>
                <a:cs typeface="Roboto Mono"/>
                <a:sym typeface="Roboto Mono"/>
              </a:rPr>
              <a:t>3. host=quiz source=*www1* useragent=*</a:t>
            </a:r>
            <a:endParaRPr sz="1600" b="1">
              <a:solidFill>
                <a:srgbClr val="24292E"/>
              </a:solidFill>
              <a:latin typeface="Roboto Mono"/>
              <a:ea typeface="Roboto Mono"/>
              <a:cs typeface="Roboto Mono"/>
              <a:sym typeface="Roboto Mono"/>
            </a:endParaRPr>
          </a:p>
          <a:p>
            <a:pPr marL="0" lvl="0" indent="0" algn="l" rtl="0">
              <a:spcBef>
                <a:spcPts val="800"/>
              </a:spcBef>
              <a:spcAft>
                <a:spcPts val="800"/>
              </a:spcAft>
              <a:buNone/>
            </a:pPr>
            <a:endParaRPr sz="1600">
              <a:solidFill>
                <a:srgbClr val="24292E"/>
              </a:solidFill>
            </a:endParaRPr>
          </a:p>
        </p:txBody>
      </p:sp>
      <p:sp>
        <p:nvSpPr>
          <p:cNvPr id="2105" name="Google Shape;2105;p111"/>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Warm-Up Review </a:t>
            </a:r>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46</TotalTime>
  <Words>4404</Words>
  <Application>Microsoft Macintosh PowerPoint</Application>
  <PresentationFormat>On-screen Show (16:9)</PresentationFormat>
  <Paragraphs>616</Paragraphs>
  <Slides>77</Slides>
  <Notes>77</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77</vt:i4>
      </vt:variant>
    </vt:vector>
  </HeadingPairs>
  <TitlesOfParts>
    <vt:vector size="87" baseType="lpstr">
      <vt:lpstr>Roboto</vt:lpstr>
      <vt:lpstr>Roboto Mono</vt:lpstr>
      <vt:lpstr>Roboto Light</vt:lpstr>
      <vt:lpstr>Courier</vt:lpstr>
      <vt:lpstr>Arial</vt:lpstr>
      <vt:lpstr>Roboto Medium</vt:lpstr>
      <vt:lpstr>Roboto Mono Light</vt:lpstr>
      <vt:lpstr>Roboto Thin</vt:lpstr>
      <vt:lpstr>Simple Light</vt:lpstr>
      <vt:lpstr>Simple Light</vt:lpstr>
      <vt:lpstr>SIEMS Day 2</vt:lpstr>
      <vt:lpstr>Class Objectives</vt:lpstr>
      <vt:lpstr>15 Minutes</vt:lpstr>
      <vt:lpstr>PowerPoint Presentation</vt:lpstr>
      <vt:lpstr>Warm-Up Review </vt:lpstr>
      <vt:lpstr>Warm-Up Review </vt:lpstr>
      <vt:lpstr>Warm-Up Review </vt:lpstr>
      <vt:lpstr>Warm-Up Review </vt:lpstr>
      <vt:lpstr>Warm-Up Review </vt:lpstr>
      <vt:lpstr>Warm-Up Review </vt:lpstr>
      <vt:lpstr>Warm-Up Review </vt:lpstr>
      <vt:lpstr>Warm-Up Review </vt:lpstr>
      <vt:lpstr>Using the SPL Search Pipeline</vt:lpstr>
      <vt:lpstr>We have already used the Pipe Operator  “|” to send the standard output of one command to the standard input of another command. </vt:lpstr>
      <vt:lpstr>Unix Review: Pipes and Pipelines</vt:lpstr>
      <vt:lpstr>Unix Review: Pipes and Pipelines</vt:lpstr>
      <vt:lpstr>Unix Review: Pipes and Pipelines</vt:lpstr>
      <vt:lpstr>How do Pipes and Pipelines Work?</vt:lpstr>
      <vt:lpstr>How Do Pipes and Pipelines Work?</vt:lpstr>
      <vt:lpstr>Traveling down the Pipeline</vt:lpstr>
      <vt:lpstr>20 Minutes</vt:lpstr>
      <vt:lpstr>PowerPoint Presentation</vt:lpstr>
      <vt:lpstr>Using Pipes in Splunk Review </vt:lpstr>
      <vt:lpstr>Using Pipes in Splunk Review </vt:lpstr>
      <vt:lpstr>Using Pipes in Splunk Review </vt:lpstr>
      <vt:lpstr>Using Pipes in Splunk Review </vt:lpstr>
      <vt:lpstr>Using Pipes in Splunk Review </vt:lpstr>
      <vt:lpstr>Using Pipes in Splunk Review </vt:lpstr>
      <vt:lpstr>Using Pipes in Splunk Review </vt:lpstr>
      <vt:lpstr>Using Pipes in Splunk Review </vt:lpstr>
      <vt:lpstr>Using Pipes in Splunk Review </vt:lpstr>
      <vt:lpstr>Using Pipes in Splunk Review</vt:lpstr>
      <vt:lpstr>Using Pipes in Splunk Review</vt:lpstr>
      <vt:lpstr>Using Pipes in Splunk Review</vt:lpstr>
      <vt:lpstr>Using Pipes in Splunk Review</vt:lpstr>
      <vt:lpstr>Using Pipes in Splunk Review</vt:lpstr>
      <vt:lpstr>Using Pipes in Splunk Review</vt:lpstr>
      <vt:lpstr>Using Pipes in Splunk Review</vt:lpstr>
      <vt:lpstr>Using Pipes in Splunk Review</vt:lpstr>
      <vt:lpstr>Using Pipes in Splunk Review</vt:lpstr>
      <vt:lpstr>Using Pipes in Splunk Review</vt:lpstr>
      <vt:lpstr>Using Pipes in Splunk Review</vt:lpstr>
      <vt:lpstr>PowerPoint Presentation</vt:lpstr>
      <vt:lpstr>Using Tables to Display Events in Splunk</vt:lpstr>
      <vt:lpstr>Now, we will continue to use pipelines and demo how to use the table command to return a table with specified fields. </vt:lpstr>
      <vt:lpstr>Using Tables to Display Events in Splunk</vt:lpstr>
      <vt:lpstr>How to Create Tables</vt:lpstr>
      <vt:lpstr>Using Tables to Display Events in Splunk</vt:lpstr>
      <vt:lpstr>10 Minutes</vt:lpstr>
      <vt:lpstr>PowerPoint Presentation</vt:lpstr>
      <vt:lpstr>Using Tables in Splunk Review</vt:lpstr>
      <vt:lpstr>Using Tables in Splunk Review</vt:lpstr>
      <vt:lpstr>Alerts in Splunk</vt:lpstr>
      <vt:lpstr>Understanding the Splunk Alert</vt:lpstr>
      <vt:lpstr>Parts of a Splunk Alert</vt:lpstr>
      <vt:lpstr>Real-Time Alerts</vt:lpstr>
      <vt:lpstr>Scheduled Alerts</vt:lpstr>
      <vt:lpstr>Creating a Real-Time Alert</vt:lpstr>
      <vt:lpstr>10 Minutes</vt:lpstr>
      <vt:lpstr>PowerPoint Presentation</vt:lpstr>
      <vt:lpstr>Baselining</vt:lpstr>
      <vt:lpstr>Using Baselines to Create Effective Alerts</vt:lpstr>
      <vt:lpstr>Using Baselines to Create Effective Alerts</vt:lpstr>
      <vt:lpstr>Using Baselines to Create Effective Alerts</vt:lpstr>
      <vt:lpstr>Baselining is the process of analyzing historical data in order to establish a metric of normal activity. </vt:lpstr>
      <vt:lpstr>Setting a Baseline threshold</vt:lpstr>
      <vt:lpstr>Baselining Demo </vt:lpstr>
      <vt:lpstr>PowerPoint Presentation</vt:lpstr>
      <vt:lpstr>10 Minutes</vt:lpstr>
      <vt:lpstr>PowerPoint Presentation</vt:lpstr>
      <vt:lpstr>Alert Fatigue Review</vt:lpstr>
      <vt:lpstr>Alert Fatigue Review</vt:lpstr>
      <vt:lpstr>Alert Fatigue Review</vt:lpstr>
      <vt:lpstr>Alert Fatigue Review</vt:lpstr>
      <vt:lpstr>Alert Fatigue Review</vt:lpstr>
      <vt:lpstr>Alert Fatigue Review</vt:lpstr>
      <vt:lpstr>Class Objectives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SIEMS Day 2</dc:title>
  <cp:lastModifiedBy>Tony Wilson</cp:lastModifiedBy>
  <cp:revision>3</cp:revision>
  <dcterms:modified xsi:type="dcterms:W3CDTF">2019-09-07T03:53:56Z</dcterms:modified>
</cp:coreProperties>
</file>